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9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00" r:id="rId4"/>
    <p:sldId id="312" r:id="rId5"/>
    <p:sldId id="313" r:id="rId6"/>
    <p:sldId id="314" r:id="rId7"/>
    <p:sldId id="315" r:id="rId8"/>
    <p:sldId id="316" r:id="rId9"/>
    <p:sldId id="321" r:id="rId10"/>
    <p:sldId id="323" r:id="rId11"/>
    <p:sldId id="322" r:id="rId12"/>
    <p:sldId id="324" r:id="rId13"/>
    <p:sldId id="325" r:id="rId14"/>
    <p:sldId id="326" r:id="rId15"/>
    <p:sldId id="306" r:id="rId16"/>
    <p:sldId id="327" r:id="rId17"/>
    <p:sldId id="328" r:id="rId18"/>
    <p:sldId id="329" r:id="rId19"/>
    <p:sldId id="267" r:id="rId20"/>
    <p:sldId id="296" r:id="rId21"/>
    <p:sldId id="266" r:id="rId22"/>
    <p:sldId id="297" r:id="rId23"/>
    <p:sldId id="270" r:id="rId24"/>
    <p:sldId id="298" r:id="rId25"/>
    <p:sldId id="311" r:id="rId26"/>
    <p:sldId id="299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munto Nyaema" initials="KN" lastIdx="1" clrIdx="0">
    <p:extLst>
      <p:ext uri="{19B8F6BF-5375-455C-9EA6-DF929625EA0E}">
        <p15:presenceInfo xmlns:p15="http://schemas.microsoft.com/office/powerpoint/2012/main" userId="6c3acbc374cca2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 snapToObjects="1">
      <p:cViewPr>
        <p:scale>
          <a:sx n="59" d="100"/>
          <a:sy n="59" d="100"/>
        </p:scale>
        <p:origin x="171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nyaema\Desktop\Roles_PER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Student perceptions of LA mediating understanding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'Themed graphs'!$C$18</c:f>
              <c:strCache>
                <c:ptCount val="1"/>
                <c:pt idx="0">
                  <c:v>Often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'Themed graphs'!$B$19:$B$23</c:f>
              <c:strCache>
                <c:ptCount val="5"/>
                <c:pt idx="0">
                  <c:v>Class 1</c:v>
                </c:pt>
                <c:pt idx="1">
                  <c:v>Class 2</c:v>
                </c:pt>
                <c:pt idx="2">
                  <c:v>Class 3</c:v>
                </c:pt>
                <c:pt idx="3">
                  <c:v>Class 4</c:v>
                </c:pt>
                <c:pt idx="4">
                  <c:v>Class 5</c:v>
                </c:pt>
              </c:strCache>
            </c:strRef>
          </c:cat>
          <c:val>
            <c:numRef>
              <c:f>'Themed graphs'!$C$19:$C$23</c:f>
              <c:numCache>
                <c:formatCode>0.00</c:formatCode>
                <c:ptCount val="5"/>
                <c:pt idx="0">
                  <c:v>60.53</c:v>
                </c:pt>
                <c:pt idx="1">
                  <c:v>62.19</c:v>
                </c:pt>
                <c:pt idx="2">
                  <c:v>56.22</c:v>
                </c:pt>
                <c:pt idx="3">
                  <c:v>51.65</c:v>
                </c:pt>
                <c:pt idx="4">
                  <c:v>51.31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A9-4E19-B0B2-00C6B87C3EC4}"/>
            </c:ext>
          </c:extLst>
        </c:ser>
        <c:ser>
          <c:idx val="1"/>
          <c:order val="1"/>
          <c:tx>
            <c:strRef>
              <c:f>'Themed graphs'!$D$18</c:f>
              <c:strCache>
                <c:ptCount val="1"/>
                <c:pt idx="0">
                  <c:v>Sometimes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'Themed graphs'!$B$19:$B$23</c:f>
              <c:strCache>
                <c:ptCount val="5"/>
                <c:pt idx="0">
                  <c:v>Class 1</c:v>
                </c:pt>
                <c:pt idx="1">
                  <c:v>Class 2</c:v>
                </c:pt>
                <c:pt idx="2">
                  <c:v>Class 3</c:v>
                </c:pt>
                <c:pt idx="3">
                  <c:v>Class 4</c:v>
                </c:pt>
                <c:pt idx="4">
                  <c:v>Class 5</c:v>
                </c:pt>
              </c:strCache>
            </c:strRef>
          </c:cat>
          <c:val>
            <c:numRef>
              <c:f>'Themed graphs'!$D$19:$D$23</c:f>
              <c:numCache>
                <c:formatCode>0.00</c:formatCode>
                <c:ptCount val="5"/>
                <c:pt idx="0">
                  <c:v>33.33</c:v>
                </c:pt>
                <c:pt idx="1">
                  <c:v>17.600000000000001</c:v>
                </c:pt>
                <c:pt idx="2">
                  <c:v>18.43</c:v>
                </c:pt>
                <c:pt idx="3">
                  <c:v>22.23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9-4E19-B0B2-00C6B87C3EC4}"/>
            </c:ext>
          </c:extLst>
        </c:ser>
        <c:ser>
          <c:idx val="2"/>
          <c:order val="2"/>
          <c:tx>
            <c:strRef>
              <c:f>'Themed graphs'!$E$18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'Themed graphs'!$B$19:$B$23</c:f>
              <c:strCache>
                <c:ptCount val="5"/>
                <c:pt idx="0">
                  <c:v>Class 1</c:v>
                </c:pt>
                <c:pt idx="1">
                  <c:v>Class 2</c:v>
                </c:pt>
                <c:pt idx="2">
                  <c:v>Class 3</c:v>
                </c:pt>
                <c:pt idx="3">
                  <c:v>Class 4</c:v>
                </c:pt>
                <c:pt idx="4">
                  <c:v>Class 5</c:v>
                </c:pt>
              </c:strCache>
            </c:strRef>
          </c:cat>
          <c:val>
            <c:numRef>
              <c:f>'Themed graphs'!$E$19:$E$23</c:f>
              <c:numCache>
                <c:formatCode>0.00</c:formatCode>
                <c:ptCount val="5"/>
                <c:pt idx="0">
                  <c:v>6.14</c:v>
                </c:pt>
                <c:pt idx="1">
                  <c:v>20.25</c:v>
                </c:pt>
                <c:pt idx="2">
                  <c:v>25.12</c:v>
                </c:pt>
                <c:pt idx="3">
                  <c:v>25.69</c:v>
                </c:pt>
                <c:pt idx="4">
                  <c:v>23.53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A9-4E19-B0B2-00C6B87C3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309224"/>
        <c:axId val="503311520"/>
      </c:barChart>
      <c:catAx>
        <c:axId val="503309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11520"/>
        <c:crosses val="autoZero"/>
        <c:auto val="1"/>
        <c:lblAlgn val="ctr"/>
        <c:lblOffset val="100"/>
        <c:noMultiLvlLbl val="0"/>
      </c:catAx>
      <c:valAx>
        <c:axId val="5033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frequency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09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  <a:latin typeface="Gill Sans MT" panose="020B0502020104020203" pitchFamily="34" charset="0"/>
              </a:rPr>
              <a:t>Student perceptions of LA mediating success</a:t>
            </a:r>
            <a:endParaRPr lang="en-US" sz="1400" dirty="0">
              <a:effectLst/>
              <a:latin typeface="Gill Sans MT" panose="020B05020201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'Themed graphs'!$C$2</c:f>
              <c:strCache>
                <c:ptCount val="1"/>
                <c:pt idx="0">
                  <c:v>Often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'Themed graphs'!$B$3:$B$7</c:f>
              <c:strCache>
                <c:ptCount val="5"/>
                <c:pt idx="0">
                  <c:v>Class 1 </c:v>
                </c:pt>
                <c:pt idx="1">
                  <c:v>Class 2 </c:v>
                </c:pt>
                <c:pt idx="2">
                  <c:v>Class 3 </c:v>
                </c:pt>
                <c:pt idx="3">
                  <c:v>Class 4 </c:v>
                </c:pt>
                <c:pt idx="4">
                  <c:v>Class 5 </c:v>
                </c:pt>
              </c:strCache>
            </c:strRef>
          </c:cat>
          <c:val>
            <c:numRef>
              <c:f>'Themed graphs'!$C$3:$C$7</c:f>
              <c:numCache>
                <c:formatCode>0.00</c:formatCode>
                <c:ptCount val="5"/>
                <c:pt idx="0">
                  <c:v>64.91</c:v>
                </c:pt>
                <c:pt idx="1">
                  <c:v>77.239999999999995</c:v>
                </c:pt>
                <c:pt idx="2">
                  <c:v>68.540000000000006</c:v>
                </c:pt>
                <c:pt idx="3">
                  <c:v>52.55</c:v>
                </c:pt>
                <c:pt idx="4">
                  <c:v>46.41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49-4714-9B70-36045B7094AC}"/>
            </c:ext>
          </c:extLst>
        </c:ser>
        <c:ser>
          <c:idx val="1"/>
          <c:order val="1"/>
          <c:tx>
            <c:strRef>
              <c:f>'Themed graphs'!$D$2</c:f>
              <c:strCache>
                <c:ptCount val="1"/>
                <c:pt idx="0">
                  <c:v>Sometimes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'Themed graphs'!$B$3:$B$7</c:f>
              <c:strCache>
                <c:ptCount val="5"/>
                <c:pt idx="0">
                  <c:v>Class 1 </c:v>
                </c:pt>
                <c:pt idx="1">
                  <c:v>Class 2 </c:v>
                </c:pt>
                <c:pt idx="2">
                  <c:v>Class 3 </c:v>
                </c:pt>
                <c:pt idx="3">
                  <c:v>Class 4 </c:v>
                </c:pt>
                <c:pt idx="4">
                  <c:v>Class 5 </c:v>
                </c:pt>
              </c:strCache>
            </c:strRef>
          </c:cat>
          <c:val>
            <c:numRef>
              <c:f>'Themed graphs'!$D$3:$D$7</c:f>
              <c:numCache>
                <c:formatCode>0.00</c:formatCode>
                <c:ptCount val="5"/>
                <c:pt idx="0">
                  <c:v>33.33</c:v>
                </c:pt>
                <c:pt idx="1">
                  <c:v>19.89</c:v>
                </c:pt>
                <c:pt idx="2">
                  <c:v>23.47</c:v>
                </c:pt>
                <c:pt idx="3">
                  <c:v>37.99</c:v>
                </c:pt>
                <c:pt idx="4">
                  <c:v>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49-4714-9B70-36045B7094AC}"/>
            </c:ext>
          </c:extLst>
        </c:ser>
        <c:ser>
          <c:idx val="2"/>
          <c:order val="2"/>
          <c:tx>
            <c:strRef>
              <c:f>'Themed graphs'!$E$2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'Themed graphs'!$B$3:$B$7</c:f>
              <c:strCache>
                <c:ptCount val="5"/>
                <c:pt idx="0">
                  <c:v>Class 1 </c:v>
                </c:pt>
                <c:pt idx="1">
                  <c:v>Class 2 </c:v>
                </c:pt>
                <c:pt idx="2">
                  <c:v>Class 3 </c:v>
                </c:pt>
                <c:pt idx="3">
                  <c:v>Class 4 </c:v>
                </c:pt>
                <c:pt idx="4">
                  <c:v>Class 5 </c:v>
                </c:pt>
              </c:strCache>
            </c:strRef>
          </c:cat>
          <c:val>
            <c:numRef>
              <c:f>'Themed graphs'!$E$3:$E$7</c:f>
              <c:numCache>
                <c:formatCode>0.00</c:formatCode>
                <c:ptCount val="5"/>
                <c:pt idx="0">
                  <c:v>1.75</c:v>
                </c:pt>
                <c:pt idx="1">
                  <c:v>4.3</c:v>
                </c:pt>
                <c:pt idx="2">
                  <c:v>7.98</c:v>
                </c:pt>
                <c:pt idx="3">
                  <c:v>9.31</c:v>
                </c:pt>
                <c:pt idx="4">
                  <c:v>16.989999999999998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49-4714-9B70-36045B709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2037104"/>
        <c:axId val="892039152"/>
      </c:barChart>
      <c:catAx>
        <c:axId val="89203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039152"/>
        <c:crosses val="autoZero"/>
        <c:auto val="1"/>
        <c:lblAlgn val="ctr"/>
        <c:lblOffset val="100"/>
        <c:noMultiLvlLbl val="0"/>
      </c:catAx>
      <c:valAx>
        <c:axId val="89203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</a:t>
                </a:r>
                <a:r>
                  <a:rPr lang="en-US" baseline="0" dirty="0"/>
                  <a:t> frequency (%)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03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Student perceptions</a:t>
            </a:r>
            <a:r>
              <a:rPr lang="en-US" baseline="0" dirty="0"/>
              <a:t> of LA mediating motivation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'Themed graphs'!$C$42</c:f>
              <c:strCache>
                <c:ptCount val="1"/>
                <c:pt idx="0">
                  <c:v>Often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'Themed graphs'!$B$43:$B$47</c:f>
              <c:strCache>
                <c:ptCount val="5"/>
                <c:pt idx="0">
                  <c:v>Class 1</c:v>
                </c:pt>
                <c:pt idx="1">
                  <c:v>Class 2 </c:v>
                </c:pt>
                <c:pt idx="2">
                  <c:v>Class 3 </c:v>
                </c:pt>
                <c:pt idx="3">
                  <c:v>Class 4 </c:v>
                </c:pt>
                <c:pt idx="4">
                  <c:v>Class 5 </c:v>
                </c:pt>
              </c:strCache>
            </c:strRef>
          </c:cat>
          <c:val>
            <c:numRef>
              <c:f>'Themed graphs'!$C$43:$C$47</c:f>
              <c:numCache>
                <c:formatCode>0.00</c:formatCode>
                <c:ptCount val="5"/>
                <c:pt idx="0">
                  <c:v>78.95</c:v>
                </c:pt>
                <c:pt idx="1">
                  <c:v>77.959999999999994</c:v>
                </c:pt>
                <c:pt idx="2">
                  <c:v>68.66</c:v>
                </c:pt>
                <c:pt idx="3">
                  <c:v>64.19</c:v>
                </c:pt>
                <c:pt idx="4">
                  <c:v>63.73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74-4D85-943B-6F674DD69933}"/>
            </c:ext>
          </c:extLst>
        </c:ser>
        <c:ser>
          <c:idx val="1"/>
          <c:order val="1"/>
          <c:tx>
            <c:strRef>
              <c:f>'Themed graphs'!$D$42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'Themed graphs'!$B$43:$B$47</c:f>
              <c:strCache>
                <c:ptCount val="5"/>
                <c:pt idx="0">
                  <c:v>Class 1</c:v>
                </c:pt>
                <c:pt idx="1">
                  <c:v>Class 2 </c:v>
                </c:pt>
                <c:pt idx="2">
                  <c:v>Class 3 </c:v>
                </c:pt>
                <c:pt idx="3">
                  <c:v>Class 4 </c:v>
                </c:pt>
                <c:pt idx="4">
                  <c:v>Class 5 </c:v>
                </c:pt>
              </c:strCache>
            </c:strRef>
          </c:cat>
          <c:val>
            <c:numRef>
              <c:f>'Themed graphs'!$D$43:$D$47</c:f>
              <c:numCache>
                <c:formatCode>0.00</c:formatCode>
                <c:ptCount val="5"/>
                <c:pt idx="0">
                  <c:v>21.05</c:v>
                </c:pt>
                <c:pt idx="1">
                  <c:v>18.28</c:v>
                </c:pt>
                <c:pt idx="2">
                  <c:v>26.06</c:v>
                </c:pt>
                <c:pt idx="3">
                  <c:v>30.63</c:v>
                </c:pt>
                <c:pt idx="4">
                  <c:v>32.35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74-4D85-943B-6F674DD69933}"/>
            </c:ext>
          </c:extLst>
        </c:ser>
        <c:ser>
          <c:idx val="2"/>
          <c:order val="2"/>
          <c:tx>
            <c:strRef>
              <c:f>'Themed graphs'!$E$42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'Themed graphs'!$B$43:$B$47</c:f>
              <c:strCache>
                <c:ptCount val="5"/>
                <c:pt idx="0">
                  <c:v>Class 1</c:v>
                </c:pt>
                <c:pt idx="1">
                  <c:v>Class 2 </c:v>
                </c:pt>
                <c:pt idx="2">
                  <c:v>Class 3 </c:v>
                </c:pt>
                <c:pt idx="3">
                  <c:v>Class 4 </c:v>
                </c:pt>
                <c:pt idx="4">
                  <c:v>Class 5 </c:v>
                </c:pt>
              </c:strCache>
            </c:strRef>
          </c:cat>
          <c:val>
            <c:numRef>
              <c:f>'Themed graphs'!$E$43:$E$47</c:f>
              <c:numCache>
                <c:formatCode>0.00</c:formatCode>
                <c:ptCount val="5"/>
                <c:pt idx="0">
                  <c:v>0</c:v>
                </c:pt>
                <c:pt idx="1">
                  <c:v>3.23</c:v>
                </c:pt>
                <c:pt idx="2">
                  <c:v>4.93</c:v>
                </c:pt>
                <c:pt idx="3">
                  <c:v>4.95</c:v>
                </c:pt>
                <c:pt idx="4">
                  <c:v>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74-4D85-943B-6F674DD69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3609944"/>
        <c:axId val="253605352"/>
      </c:barChart>
      <c:catAx>
        <c:axId val="25360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605352"/>
        <c:crosses val="autoZero"/>
        <c:auto val="1"/>
        <c:lblAlgn val="ctr"/>
        <c:lblOffset val="100"/>
        <c:noMultiLvlLbl val="0"/>
      </c:catAx>
      <c:valAx>
        <c:axId val="253605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freuquency</a:t>
                </a:r>
                <a:r>
                  <a:rPr lang="en-US" baseline="0" dirty="0"/>
                  <a:t> (%)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60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CF56B-16B2-4B84-BA2F-CE4FB04DF83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419434-5BED-4479-A15C-F0B8B611AA5B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1100" dirty="0"/>
            <a:t>Mediating  student understanding</a:t>
          </a:r>
        </a:p>
      </dgm:t>
    </dgm:pt>
    <dgm:pt modelId="{72153EC6-F466-4F0E-8A1F-3CABCDEF81C5}" type="parTrans" cxnId="{D81F5C26-0805-4884-B353-9DC3D40722B0}">
      <dgm:prSet/>
      <dgm:spPr/>
      <dgm:t>
        <a:bodyPr/>
        <a:lstStyle/>
        <a:p>
          <a:pPr algn="l"/>
          <a:endParaRPr lang="en-US" sz="2800"/>
        </a:p>
      </dgm:t>
    </dgm:pt>
    <dgm:pt modelId="{F1AB5A2D-E7E5-4ABC-95C3-0A96AFD2D90E}" type="sibTrans" cxnId="{D81F5C26-0805-4884-B353-9DC3D40722B0}">
      <dgm:prSet/>
      <dgm:spPr/>
      <dgm:t>
        <a:bodyPr/>
        <a:lstStyle/>
        <a:p>
          <a:pPr algn="l"/>
          <a:endParaRPr lang="en-US" sz="2800"/>
        </a:p>
      </dgm:t>
    </dgm:pt>
    <dgm:pt modelId="{834864C8-006A-4082-9D74-2B1469ACF5D9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1100" dirty="0"/>
            <a:t>The LA  explain how to solve a problem or how I can reach an answer in class</a:t>
          </a:r>
        </a:p>
      </dgm:t>
    </dgm:pt>
    <dgm:pt modelId="{A9273511-2555-4F39-BABC-39EFBB6DF823}" type="parTrans" cxnId="{AEDB2F90-1B03-4417-A707-16C7C38AD5CB}">
      <dgm:prSet custT="1"/>
      <dgm:spPr/>
      <dgm:t>
        <a:bodyPr/>
        <a:lstStyle/>
        <a:p>
          <a:pPr algn="l"/>
          <a:endParaRPr lang="en-US" sz="2800" dirty="0"/>
        </a:p>
      </dgm:t>
    </dgm:pt>
    <dgm:pt modelId="{AD7A657D-62AD-4DCE-8ACD-E344449C46AA}" type="sibTrans" cxnId="{AEDB2F90-1B03-4417-A707-16C7C38AD5CB}">
      <dgm:prSet/>
      <dgm:spPr/>
      <dgm:t>
        <a:bodyPr/>
        <a:lstStyle/>
        <a:p>
          <a:pPr algn="l"/>
          <a:endParaRPr lang="en-US" sz="2800"/>
        </a:p>
      </dgm:t>
    </dgm:pt>
    <dgm:pt modelId="{507BB2C5-8491-455A-A2F2-817F9C0EA7BD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1100" dirty="0"/>
            <a:t>The LA clarify questions posed by the instructor to help me understand</a:t>
          </a:r>
        </a:p>
      </dgm:t>
    </dgm:pt>
    <dgm:pt modelId="{6AAC6FBE-D3F0-4B45-A2CD-68D2BAEFBD54}" type="parTrans" cxnId="{8C9DF037-2D32-427F-94AC-48D9E6421751}">
      <dgm:prSet custT="1"/>
      <dgm:spPr/>
      <dgm:t>
        <a:bodyPr/>
        <a:lstStyle/>
        <a:p>
          <a:pPr algn="l"/>
          <a:endParaRPr lang="en-US" sz="2800" dirty="0"/>
        </a:p>
      </dgm:t>
    </dgm:pt>
    <dgm:pt modelId="{45A6284D-9567-4E50-9931-A57D49D62B91}" type="sibTrans" cxnId="{8C9DF037-2D32-427F-94AC-48D9E6421751}">
      <dgm:prSet/>
      <dgm:spPr/>
      <dgm:t>
        <a:bodyPr/>
        <a:lstStyle/>
        <a:p>
          <a:pPr algn="l"/>
          <a:endParaRPr lang="en-US" sz="2800"/>
        </a:p>
      </dgm:t>
    </dgm:pt>
    <dgm:pt modelId="{FC67A203-5AD9-41F1-9300-E3CEB3772B95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1100" dirty="0"/>
            <a:t>The LA ask guiding questions to help me get to the answer myself</a:t>
          </a:r>
        </a:p>
      </dgm:t>
    </dgm:pt>
    <dgm:pt modelId="{95A2DF87-B1B6-40D4-A1DF-EA98DE7826A6}" type="parTrans" cxnId="{D2CC8625-9841-483C-B615-6D1C4F710527}">
      <dgm:prSet custT="1"/>
      <dgm:spPr/>
      <dgm:t>
        <a:bodyPr/>
        <a:lstStyle/>
        <a:p>
          <a:pPr algn="l"/>
          <a:endParaRPr lang="en-US" sz="2800" dirty="0"/>
        </a:p>
      </dgm:t>
    </dgm:pt>
    <dgm:pt modelId="{3966648A-C34F-42E2-849C-A7A450E2676B}" type="sibTrans" cxnId="{D2CC8625-9841-483C-B615-6D1C4F710527}">
      <dgm:prSet/>
      <dgm:spPr/>
      <dgm:t>
        <a:bodyPr/>
        <a:lstStyle/>
        <a:p>
          <a:pPr algn="l"/>
          <a:endParaRPr lang="en-US" sz="2800"/>
        </a:p>
      </dgm:t>
    </dgm:pt>
    <dgm:pt modelId="{3093DF3A-5016-43E2-B7B1-EF24E26FDC41}" type="pres">
      <dgm:prSet presAssocID="{D83CF56B-16B2-4B84-BA2F-CE4FB04DF83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B21EE3-3AFA-4BD6-9875-F6130B8891E1}" type="pres">
      <dgm:prSet presAssocID="{A7419434-5BED-4479-A15C-F0B8B611AA5B}" presName="root1" presStyleCnt="0"/>
      <dgm:spPr/>
    </dgm:pt>
    <dgm:pt modelId="{B509EA3E-B776-4C46-B7B1-6F34CEA5ABB1}" type="pres">
      <dgm:prSet presAssocID="{A7419434-5BED-4479-A15C-F0B8B611AA5B}" presName="LevelOneTextNode" presStyleLbl="node0" presStyleIdx="0" presStyleCnt="1" custScaleY="106795" custLinFactNeighborX="-191" custLinFactNeighborY="640">
        <dgm:presLayoutVars>
          <dgm:chPref val="3"/>
        </dgm:presLayoutVars>
      </dgm:prSet>
      <dgm:spPr/>
    </dgm:pt>
    <dgm:pt modelId="{3EA5B9C7-4D96-4766-A88C-DACD77EADCC2}" type="pres">
      <dgm:prSet presAssocID="{A7419434-5BED-4479-A15C-F0B8B611AA5B}" presName="level2hierChild" presStyleCnt="0"/>
      <dgm:spPr/>
    </dgm:pt>
    <dgm:pt modelId="{928F9E49-1E87-45A2-85A2-5094181902DB}" type="pres">
      <dgm:prSet presAssocID="{A9273511-2555-4F39-BABC-39EFBB6DF823}" presName="conn2-1" presStyleLbl="parChTrans1D2" presStyleIdx="0" presStyleCnt="3"/>
      <dgm:spPr/>
    </dgm:pt>
    <dgm:pt modelId="{539C9A70-5CCF-4EC9-BEDC-571A71A80BAB}" type="pres">
      <dgm:prSet presAssocID="{A9273511-2555-4F39-BABC-39EFBB6DF823}" presName="connTx" presStyleLbl="parChTrans1D2" presStyleIdx="0" presStyleCnt="3"/>
      <dgm:spPr/>
    </dgm:pt>
    <dgm:pt modelId="{95F0338B-7514-46BF-B898-3BB01864D7FD}" type="pres">
      <dgm:prSet presAssocID="{834864C8-006A-4082-9D74-2B1469ACF5D9}" presName="root2" presStyleCnt="0"/>
      <dgm:spPr/>
    </dgm:pt>
    <dgm:pt modelId="{970075B6-6155-4495-9F3C-2FB07E53BD8A}" type="pres">
      <dgm:prSet presAssocID="{834864C8-006A-4082-9D74-2B1469ACF5D9}" presName="LevelTwoTextNode" presStyleLbl="node2" presStyleIdx="0" presStyleCnt="3" custScaleX="100446" custScaleY="132326">
        <dgm:presLayoutVars>
          <dgm:chPref val="3"/>
        </dgm:presLayoutVars>
      </dgm:prSet>
      <dgm:spPr/>
    </dgm:pt>
    <dgm:pt modelId="{1D0D9289-C379-4FE6-8BCC-CDFF018319D5}" type="pres">
      <dgm:prSet presAssocID="{834864C8-006A-4082-9D74-2B1469ACF5D9}" presName="level3hierChild" presStyleCnt="0"/>
      <dgm:spPr/>
    </dgm:pt>
    <dgm:pt modelId="{2B3F4616-ADA1-46BA-A47D-0F8BF818DDEA}" type="pres">
      <dgm:prSet presAssocID="{6AAC6FBE-D3F0-4B45-A2CD-68D2BAEFBD54}" presName="conn2-1" presStyleLbl="parChTrans1D2" presStyleIdx="1" presStyleCnt="3"/>
      <dgm:spPr/>
    </dgm:pt>
    <dgm:pt modelId="{07141F79-AC10-4A70-8112-919650993F72}" type="pres">
      <dgm:prSet presAssocID="{6AAC6FBE-D3F0-4B45-A2CD-68D2BAEFBD54}" presName="connTx" presStyleLbl="parChTrans1D2" presStyleIdx="1" presStyleCnt="3"/>
      <dgm:spPr/>
    </dgm:pt>
    <dgm:pt modelId="{F0392E3A-2622-40EE-90D8-DEA70FF49C08}" type="pres">
      <dgm:prSet presAssocID="{507BB2C5-8491-455A-A2F2-817F9C0EA7BD}" presName="root2" presStyleCnt="0"/>
      <dgm:spPr/>
    </dgm:pt>
    <dgm:pt modelId="{31529EA3-5F61-4251-A95B-872619587773}" type="pres">
      <dgm:prSet presAssocID="{507BB2C5-8491-455A-A2F2-817F9C0EA7BD}" presName="LevelTwoTextNode" presStyleLbl="node2" presStyleIdx="1" presStyleCnt="3" custScaleY="133964">
        <dgm:presLayoutVars>
          <dgm:chPref val="3"/>
        </dgm:presLayoutVars>
      </dgm:prSet>
      <dgm:spPr/>
    </dgm:pt>
    <dgm:pt modelId="{D7C76B7F-5ADC-4370-9D75-4EB02242EDBC}" type="pres">
      <dgm:prSet presAssocID="{507BB2C5-8491-455A-A2F2-817F9C0EA7BD}" presName="level3hierChild" presStyleCnt="0"/>
      <dgm:spPr/>
    </dgm:pt>
    <dgm:pt modelId="{0D8E15CE-05BA-4226-B2B0-24260521CD53}" type="pres">
      <dgm:prSet presAssocID="{95A2DF87-B1B6-40D4-A1DF-EA98DE7826A6}" presName="conn2-1" presStyleLbl="parChTrans1D2" presStyleIdx="2" presStyleCnt="3"/>
      <dgm:spPr/>
    </dgm:pt>
    <dgm:pt modelId="{C5719B22-CAD2-481B-9B5F-F971EE0AF45C}" type="pres">
      <dgm:prSet presAssocID="{95A2DF87-B1B6-40D4-A1DF-EA98DE7826A6}" presName="connTx" presStyleLbl="parChTrans1D2" presStyleIdx="2" presStyleCnt="3"/>
      <dgm:spPr/>
    </dgm:pt>
    <dgm:pt modelId="{13EFE3BE-F0A4-4C6C-BE5F-0AB00906FFDA}" type="pres">
      <dgm:prSet presAssocID="{FC67A203-5AD9-41F1-9300-E3CEB3772B95}" presName="root2" presStyleCnt="0"/>
      <dgm:spPr/>
    </dgm:pt>
    <dgm:pt modelId="{1CE016B5-86EE-42A6-98F1-25ECF4EF68FB}" type="pres">
      <dgm:prSet presAssocID="{FC67A203-5AD9-41F1-9300-E3CEB3772B95}" presName="LevelTwoTextNode" presStyleLbl="node2" presStyleIdx="2" presStyleCnt="3" custScaleX="99093" custScaleY="137815">
        <dgm:presLayoutVars>
          <dgm:chPref val="3"/>
        </dgm:presLayoutVars>
      </dgm:prSet>
      <dgm:spPr/>
    </dgm:pt>
    <dgm:pt modelId="{1DD592D3-8447-4647-8EBA-45C93679EF60}" type="pres">
      <dgm:prSet presAssocID="{FC67A203-5AD9-41F1-9300-E3CEB3772B95}" presName="level3hierChild" presStyleCnt="0"/>
      <dgm:spPr/>
    </dgm:pt>
  </dgm:ptLst>
  <dgm:cxnLst>
    <dgm:cxn modelId="{C971E507-7FA6-4DB1-88AA-E8C468563111}" type="presOf" srcId="{6AAC6FBE-D3F0-4B45-A2CD-68D2BAEFBD54}" destId="{07141F79-AC10-4A70-8112-919650993F72}" srcOrd="1" destOrd="0" presId="urn:microsoft.com/office/officeart/2005/8/layout/hierarchy2"/>
    <dgm:cxn modelId="{9E683D08-6E90-4C95-8608-7D8E241F10D1}" type="presOf" srcId="{834864C8-006A-4082-9D74-2B1469ACF5D9}" destId="{970075B6-6155-4495-9F3C-2FB07E53BD8A}" srcOrd="0" destOrd="0" presId="urn:microsoft.com/office/officeart/2005/8/layout/hierarchy2"/>
    <dgm:cxn modelId="{63CB780C-3184-4ACF-829F-503F57FE08A2}" type="presOf" srcId="{6AAC6FBE-D3F0-4B45-A2CD-68D2BAEFBD54}" destId="{2B3F4616-ADA1-46BA-A47D-0F8BF818DDEA}" srcOrd="0" destOrd="0" presId="urn:microsoft.com/office/officeart/2005/8/layout/hierarchy2"/>
    <dgm:cxn modelId="{D2CC8625-9841-483C-B615-6D1C4F710527}" srcId="{A7419434-5BED-4479-A15C-F0B8B611AA5B}" destId="{FC67A203-5AD9-41F1-9300-E3CEB3772B95}" srcOrd="2" destOrd="0" parTransId="{95A2DF87-B1B6-40D4-A1DF-EA98DE7826A6}" sibTransId="{3966648A-C34F-42E2-849C-A7A450E2676B}"/>
    <dgm:cxn modelId="{D81F5C26-0805-4884-B353-9DC3D40722B0}" srcId="{D83CF56B-16B2-4B84-BA2F-CE4FB04DF833}" destId="{A7419434-5BED-4479-A15C-F0B8B611AA5B}" srcOrd="0" destOrd="0" parTransId="{72153EC6-F466-4F0E-8A1F-3CABCDEF81C5}" sibTransId="{F1AB5A2D-E7E5-4ABC-95C3-0A96AFD2D90E}"/>
    <dgm:cxn modelId="{FE97DC2B-1AE0-5246-B33D-A50E3CF69AFB}" type="presOf" srcId="{D83CF56B-16B2-4B84-BA2F-CE4FB04DF833}" destId="{3093DF3A-5016-43E2-B7B1-EF24E26FDC41}" srcOrd="0" destOrd="0" presId="urn:microsoft.com/office/officeart/2005/8/layout/hierarchy2"/>
    <dgm:cxn modelId="{0ABD742C-8887-4030-8460-8BBA856BABE6}" type="presOf" srcId="{95A2DF87-B1B6-40D4-A1DF-EA98DE7826A6}" destId="{C5719B22-CAD2-481B-9B5F-F971EE0AF45C}" srcOrd="1" destOrd="0" presId="urn:microsoft.com/office/officeart/2005/8/layout/hierarchy2"/>
    <dgm:cxn modelId="{8C9DF037-2D32-427F-94AC-48D9E6421751}" srcId="{A7419434-5BED-4479-A15C-F0B8B611AA5B}" destId="{507BB2C5-8491-455A-A2F2-817F9C0EA7BD}" srcOrd="1" destOrd="0" parTransId="{6AAC6FBE-D3F0-4B45-A2CD-68D2BAEFBD54}" sibTransId="{45A6284D-9567-4E50-9931-A57D49D62B91}"/>
    <dgm:cxn modelId="{E3C7EF3B-92AD-4683-80B0-993E0C85E9B0}" type="presOf" srcId="{95A2DF87-B1B6-40D4-A1DF-EA98DE7826A6}" destId="{0D8E15CE-05BA-4226-B2B0-24260521CD53}" srcOrd="0" destOrd="0" presId="urn:microsoft.com/office/officeart/2005/8/layout/hierarchy2"/>
    <dgm:cxn modelId="{CB56E97D-599A-45F9-9128-3D4B7001F909}" type="presOf" srcId="{A9273511-2555-4F39-BABC-39EFBB6DF823}" destId="{928F9E49-1E87-45A2-85A2-5094181902DB}" srcOrd="0" destOrd="0" presId="urn:microsoft.com/office/officeart/2005/8/layout/hierarchy2"/>
    <dgm:cxn modelId="{390DA680-C687-2841-AECE-5DEFE87DF9C5}" type="presOf" srcId="{A7419434-5BED-4479-A15C-F0B8B611AA5B}" destId="{B509EA3E-B776-4C46-B7B1-6F34CEA5ABB1}" srcOrd="0" destOrd="0" presId="urn:microsoft.com/office/officeart/2005/8/layout/hierarchy2"/>
    <dgm:cxn modelId="{EE9B1681-FC34-4184-8ABF-2847554D91B6}" type="presOf" srcId="{507BB2C5-8491-455A-A2F2-817F9C0EA7BD}" destId="{31529EA3-5F61-4251-A95B-872619587773}" srcOrd="0" destOrd="0" presId="urn:microsoft.com/office/officeart/2005/8/layout/hierarchy2"/>
    <dgm:cxn modelId="{AEDB2F90-1B03-4417-A707-16C7C38AD5CB}" srcId="{A7419434-5BED-4479-A15C-F0B8B611AA5B}" destId="{834864C8-006A-4082-9D74-2B1469ACF5D9}" srcOrd="0" destOrd="0" parTransId="{A9273511-2555-4F39-BABC-39EFBB6DF823}" sibTransId="{AD7A657D-62AD-4DCE-8ACD-E344449C46AA}"/>
    <dgm:cxn modelId="{9C3DB49D-6E7A-4F46-93C7-D9227ADF7F2D}" type="presOf" srcId="{FC67A203-5AD9-41F1-9300-E3CEB3772B95}" destId="{1CE016B5-86EE-42A6-98F1-25ECF4EF68FB}" srcOrd="0" destOrd="0" presId="urn:microsoft.com/office/officeart/2005/8/layout/hierarchy2"/>
    <dgm:cxn modelId="{76B266F2-1880-4C6F-A8C3-EC52E8EF072B}" type="presOf" srcId="{A9273511-2555-4F39-BABC-39EFBB6DF823}" destId="{539C9A70-5CCF-4EC9-BEDC-571A71A80BAB}" srcOrd="1" destOrd="0" presId="urn:microsoft.com/office/officeart/2005/8/layout/hierarchy2"/>
    <dgm:cxn modelId="{E11C0DFE-C0EE-CE4F-BA4F-3CDF004E88E0}" type="presParOf" srcId="{3093DF3A-5016-43E2-B7B1-EF24E26FDC41}" destId="{62B21EE3-3AFA-4BD6-9875-F6130B8891E1}" srcOrd="0" destOrd="0" presId="urn:microsoft.com/office/officeart/2005/8/layout/hierarchy2"/>
    <dgm:cxn modelId="{10BEF91C-833D-574C-8636-7109161D2867}" type="presParOf" srcId="{62B21EE3-3AFA-4BD6-9875-F6130B8891E1}" destId="{B509EA3E-B776-4C46-B7B1-6F34CEA5ABB1}" srcOrd="0" destOrd="0" presId="urn:microsoft.com/office/officeart/2005/8/layout/hierarchy2"/>
    <dgm:cxn modelId="{DF26340E-805C-D94E-8D0E-2A3E568527B4}" type="presParOf" srcId="{62B21EE3-3AFA-4BD6-9875-F6130B8891E1}" destId="{3EA5B9C7-4D96-4766-A88C-DACD77EADCC2}" srcOrd="1" destOrd="0" presId="urn:microsoft.com/office/officeart/2005/8/layout/hierarchy2"/>
    <dgm:cxn modelId="{78094EDA-F667-41E9-91AC-3EA61A21B492}" type="presParOf" srcId="{3EA5B9C7-4D96-4766-A88C-DACD77EADCC2}" destId="{928F9E49-1E87-45A2-85A2-5094181902DB}" srcOrd="0" destOrd="0" presId="urn:microsoft.com/office/officeart/2005/8/layout/hierarchy2"/>
    <dgm:cxn modelId="{10F3AB32-1CC3-4960-BA0E-B1A675E332BE}" type="presParOf" srcId="{928F9E49-1E87-45A2-85A2-5094181902DB}" destId="{539C9A70-5CCF-4EC9-BEDC-571A71A80BAB}" srcOrd="0" destOrd="0" presId="urn:microsoft.com/office/officeart/2005/8/layout/hierarchy2"/>
    <dgm:cxn modelId="{F0181CEB-D20B-401B-B0FC-FA197D585953}" type="presParOf" srcId="{3EA5B9C7-4D96-4766-A88C-DACD77EADCC2}" destId="{95F0338B-7514-46BF-B898-3BB01864D7FD}" srcOrd="1" destOrd="0" presId="urn:microsoft.com/office/officeart/2005/8/layout/hierarchy2"/>
    <dgm:cxn modelId="{C6077283-1E6B-44FA-8B27-AE84C11F8625}" type="presParOf" srcId="{95F0338B-7514-46BF-B898-3BB01864D7FD}" destId="{970075B6-6155-4495-9F3C-2FB07E53BD8A}" srcOrd="0" destOrd="0" presId="urn:microsoft.com/office/officeart/2005/8/layout/hierarchy2"/>
    <dgm:cxn modelId="{A7554948-8F8B-4087-8BF1-A1ED3EB58C78}" type="presParOf" srcId="{95F0338B-7514-46BF-B898-3BB01864D7FD}" destId="{1D0D9289-C379-4FE6-8BCC-CDFF018319D5}" srcOrd="1" destOrd="0" presId="urn:microsoft.com/office/officeart/2005/8/layout/hierarchy2"/>
    <dgm:cxn modelId="{05F33FC0-83A7-445F-A5D3-757E0A40A29E}" type="presParOf" srcId="{3EA5B9C7-4D96-4766-A88C-DACD77EADCC2}" destId="{2B3F4616-ADA1-46BA-A47D-0F8BF818DDEA}" srcOrd="2" destOrd="0" presId="urn:microsoft.com/office/officeart/2005/8/layout/hierarchy2"/>
    <dgm:cxn modelId="{1F5121F5-84B3-4431-9FDE-795F86963B57}" type="presParOf" srcId="{2B3F4616-ADA1-46BA-A47D-0F8BF818DDEA}" destId="{07141F79-AC10-4A70-8112-919650993F72}" srcOrd="0" destOrd="0" presId="urn:microsoft.com/office/officeart/2005/8/layout/hierarchy2"/>
    <dgm:cxn modelId="{B1E15AED-F774-43C4-B94C-80EA67F55C2C}" type="presParOf" srcId="{3EA5B9C7-4D96-4766-A88C-DACD77EADCC2}" destId="{F0392E3A-2622-40EE-90D8-DEA70FF49C08}" srcOrd="3" destOrd="0" presId="urn:microsoft.com/office/officeart/2005/8/layout/hierarchy2"/>
    <dgm:cxn modelId="{7BFB5A40-1DE9-48DD-8532-7849F96A1020}" type="presParOf" srcId="{F0392E3A-2622-40EE-90D8-DEA70FF49C08}" destId="{31529EA3-5F61-4251-A95B-872619587773}" srcOrd="0" destOrd="0" presId="urn:microsoft.com/office/officeart/2005/8/layout/hierarchy2"/>
    <dgm:cxn modelId="{384A8BF6-11EA-43C0-81E8-25D975F1BF1E}" type="presParOf" srcId="{F0392E3A-2622-40EE-90D8-DEA70FF49C08}" destId="{D7C76B7F-5ADC-4370-9D75-4EB02242EDBC}" srcOrd="1" destOrd="0" presId="urn:microsoft.com/office/officeart/2005/8/layout/hierarchy2"/>
    <dgm:cxn modelId="{259E5A5D-F5CF-4A1B-B389-F0AEC31ABB87}" type="presParOf" srcId="{3EA5B9C7-4D96-4766-A88C-DACD77EADCC2}" destId="{0D8E15CE-05BA-4226-B2B0-24260521CD53}" srcOrd="4" destOrd="0" presId="urn:microsoft.com/office/officeart/2005/8/layout/hierarchy2"/>
    <dgm:cxn modelId="{561E3107-C412-4D1D-AFBA-16847AF3F542}" type="presParOf" srcId="{0D8E15CE-05BA-4226-B2B0-24260521CD53}" destId="{C5719B22-CAD2-481B-9B5F-F971EE0AF45C}" srcOrd="0" destOrd="0" presId="urn:microsoft.com/office/officeart/2005/8/layout/hierarchy2"/>
    <dgm:cxn modelId="{E015AC03-221C-4CEE-B4C0-F3824D1E68FC}" type="presParOf" srcId="{3EA5B9C7-4D96-4766-A88C-DACD77EADCC2}" destId="{13EFE3BE-F0A4-4C6C-BE5F-0AB00906FFDA}" srcOrd="5" destOrd="0" presId="urn:microsoft.com/office/officeart/2005/8/layout/hierarchy2"/>
    <dgm:cxn modelId="{CB680796-2B57-4587-B5DA-640B3E70B03C}" type="presParOf" srcId="{13EFE3BE-F0A4-4C6C-BE5F-0AB00906FFDA}" destId="{1CE016B5-86EE-42A6-98F1-25ECF4EF68FB}" srcOrd="0" destOrd="0" presId="urn:microsoft.com/office/officeart/2005/8/layout/hierarchy2"/>
    <dgm:cxn modelId="{FE20DDC4-A86F-4D9E-AB08-F94E0792FC14}" type="presParOf" srcId="{13EFE3BE-F0A4-4C6C-BE5F-0AB00906FFDA}" destId="{1DD592D3-8447-4647-8EBA-45C93679EF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0B86D1-0F31-42F5-935D-159975D5129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D5C36B-E227-4A6A-AF43-FC6C14B2494B}">
      <dgm:prSet phldrT="[Text]"/>
      <dgm:spPr>
        <a:solidFill>
          <a:srgbClr val="00B050"/>
        </a:solidFill>
      </dgm:spPr>
      <dgm:t>
        <a:bodyPr/>
        <a:lstStyle/>
        <a:p>
          <a:pPr algn="l"/>
          <a:r>
            <a:rPr lang="en-US" dirty="0"/>
            <a:t>Mediate student success</a:t>
          </a:r>
        </a:p>
      </dgm:t>
    </dgm:pt>
    <dgm:pt modelId="{EF1856CA-F5C3-4EB1-B0DE-82E20425066A}" type="parTrans" cxnId="{0BE5038E-20D1-4D4B-AB73-68A530DFA7A1}">
      <dgm:prSet/>
      <dgm:spPr/>
      <dgm:t>
        <a:bodyPr/>
        <a:lstStyle/>
        <a:p>
          <a:pPr algn="l"/>
          <a:endParaRPr lang="en-US"/>
        </a:p>
      </dgm:t>
    </dgm:pt>
    <dgm:pt modelId="{B3ECE045-6C57-4731-A8B1-81E1878B4FDF}" type="sibTrans" cxnId="{0BE5038E-20D1-4D4B-AB73-68A530DFA7A1}">
      <dgm:prSet/>
      <dgm:spPr/>
      <dgm:t>
        <a:bodyPr/>
        <a:lstStyle/>
        <a:p>
          <a:pPr algn="l"/>
          <a:endParaRPr lang="en-US"/>
        </a:p>
      </dgm:t>
    </dgm:pt>
    <dgm:pt modelId="{C3A0D4A2-4B86-474C-A66E-C3F7FC5ED612}">
      <dgm:prSet phldrT="[Text]"/>
      <dgm:spPr>
        <a:solidFill>
          <a:srgbClr val="00B050"/>
        </a:solidFill>
      </dgm:spPr>
      <dgm:t>
        <a:bodyPr/>
        <a:lstStyle/>
        <a:p>
          <a:pPr algn="l"/>
          <a:r>
            <a:rPr lang="en-US" dirty="0">
              <a:effectLst/>
            </a:rPr>
            <a:t>The LA share information about their experience in this course</a:t>
          </a:r>
        </a:p>
        <a:p>
          <a:pPr algn="l"/>
          <a:endParaRPr lang="en-US" dirty="0"/>
        </a:p>
      </dgm:t>
    </dgm:pt>
    <dgm:pt modelId="{1F82FAC4-6F27-479D-AFFB-0AE928E7AD4D}" type="parTrans" cxnId="{D80C2274-1D61-4119-A660-8B2F1E896C5C}">
      <dgm:prSet/>
      <dgm:spPr/>
      <dgm:t>
        <a:bodyPr/>
        <a:lstStyle/>
        <a:p>
          <a:pPr algn="l"/>
          <a:endParaRPr lang="en-US" dirty="0"/>
        </a:p>
      </dgm:t>
    </dgm:pt>
    <dgm:pt modelId="{85284658-0A5E-497F-99DF-FC7D8B5CAAD2}" type="sibTrans" cxnId="{D80C2274-1D61-4119-A660-8B2F1E896C5C}">
      <dgm:prSet/>
      <dgm:spPr/>
      <dgm:t>
        <a:bodyPr/>
        <a:lstStyle/>
        <a:p>
          <a:pPr algn="l"/>
          <a:endParaRPr lang="en-US"/>
        </a:p>
      </dgm:t>
    </dgm:pt>
    <dgm:pt modelId="{A7FF341B-FEE4-4E87-A6E4-B091995E59F9}">
      <dgm:prSet/>
      <dgm:spPr>
        <a:solidFill>
          <a:srgbClr val="00B050"/>
        </a:solidFill>
      </dgm:spPr>
      <dgm:t>
        <a:bodyPr/>
        <a:lstStyle/>
        <a:p>
          <a:pPr algn="l"/>
          <a:r>
            <a:rPr lang="en-US" dirty="0">
              <a:effectLst/>
            </a:rPr>
            <a:t>The LA share tips on how to study for the exam/quiz/final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F85F63A7-7033-49D2-BBA4-D8128A3DF9E0}" type="parTrans" cxnId="{B50D02A5-729B-42F5-8780-836BF5B2363A}">
      <dgm:prSet/>
      <dgm:spPr/>
      <dgm:t>
        <a:bodyPr/>
        <a:lstStyle/>
        <a:p>
          <a:pPr algn="l"/>
          <a:endParaRPr lang="en-US" dirty="0"/>
        </a:p>
      </dgm:t>
    </dgm:pt>
    <dgm:pt modelId="{DD5AB9C4-AB86-4250-813E-FB7E503DFDD8}" type="sibTrans" cxnId="{B50D02A5-729B-42F5-8780-836BF5B2363A}">
      <dgm:prSet/>
      <dgm:spPr/>
      <dgm:t>
        <a:bodyPr/>
        <a:lstStyle/>
        <a:p>
          <a:pPr algn="l"/>
          <a:endParaRPr lang="en-US"/>
        </a:p>
      </dgm:t>
    </dgm:pt>
    <dgm:pt modelId="{2A856447-DCF5-45D8-9138-989FADB9E6BA}">
      <dgm:prSet phldrT="[Text]"/>
      <dgm:spPr>
        <a:solidFill>
          <a:srgbClr val="00B050"/>
        </a:solidFill>
      </dgm:spPr>
      <dgm:t>
        <a:bodyPr/>
        <a:lstStyle/>
        <a:p>
          <a:pPr algn="l"/>
          <a:r>
            <a:rPr lang="en-US" dirty="0">
              <a:effectLst/>
            </a:rPr>
            <a:t>The LA talk to me about how to be successful in the class</a:t>
          </a:r>
        </a:p>
        <a:p>
          <a:pPr algn="l"/>
          <a:endParaRPr lang="en-US" dirty="0"/>
        </a:p>
      </dgm:t>
    </dgm:pt>
    <dgm:pt modelId="{5DCA59CE-95CF-4F52-89C4-67FFC79FBCD0}" type="sibTrans" cxnId="{97D9D548-6EBF-435D-9E34-78A88CB7C41F}">
      <dgm:prSet/>
      <dgm:spPr/>
      <dgm:t>
        <a:bodyPr/>
        <a:lstStyle/>
        <a:p>
          <a:pPr algn="l"/>
          <a:endParaRPr lang="en-US"/>
        </a:p>
      </dgm:t>
    </dgm:pt>
    <dgm:pt modelId="{DB16350F-3DB1-4B3D-8DC4-7AB9F6416574}" type="parTrans" cxnId="{97D9D548-6EBF-435D-9E34-78A88CB7C41F}">
      <dgm:prSet/>
      <dgm:spPr/>
      <dgm:t>
        <a:bodyPr/>
        <a:lstStyle/>
        <a:p>
          <a:pPr algn="l"/>
          <a:endParaRPr lang="en-US" dirty="0"/>
        </a:p>
      </dgm:t>
    </dgm:pt>
    <dgm:pt modelId="{B9EC6E1D-9AA4-4063-AC02-48A26C23A808}" type="pres">
      <dgm:prSet presAssocID="{4E0B86D1-0F31-42F5-935D-159975D512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AE80A4-F284-4536-98B1-3BA77388528A}" type="pres">
      <dgm:prSet presAssocID="{BED5C36B-E227-4A6A-AF43-FC6C14B2494B}" presName="root1" presStyleCnt="0"/>
      <dgm:spPr/>
    </dgm:pt>
    <dgm:pt modelId="{B266687D-FB76-472A-B2BE-37597C11D195}" type="pres">
      <dgm:prSet presAssocID="{BED5C36B-E227-4A6A-AF43-FC6C14B2494B}" presName="LevelOneTextNode" presStyleLbl="node0" presStyleIdx="0" presStyleCnt="1" custLinFactNeighborX="-130" custLinFactNeighborY="2167">
        <dgm:presLayoutVars>
          <dgm:chPref val="3"/>
        </dgm:presLayoutVars>
      </dgm:prSet>
      <dgm:spPr/>
    </dgm:pt>
    <dgm:pt modelId="{C52664A5-4EF3-4211-9A54-2C975F3BD286}" type="pres">
      <dgm:prSet presAssocID="{BED5C36B-E227-4A6A-AF43-FC6C14B2494B}" presName="level2hierChild" presStyleCnt="0"/>
      <dgm:spPr/>
    </dgm:pt>
    <dgm:pt modelId="{DAED0B0C-5138-4538-B5B8-A618B84F244C}" type="pres">
      <dgm:prSet presAssocID="{DB16350F-3DB1-4B3D-8DC4-7AB9F6416574}" presName="conn2-1" presStyleLbl="parChTrans1D2" presStyleIdx="0" presStyleCnt="3"/>
      <dgm:spPr/>
    </dgm:pt>
    <dgm:pt modelId="{15B60B0F-C32C-4981-8920-700F52A7F721}" type="pres">
      <dgm:prSet presAssocID="{DB16350F-3DB1-4B3D-8DC4-7AB9F6416574}" presName="connTx" presStyleLbl="parChTrans1D2" presStyleIdx="0" presStyleCnt="3"/>
      <dgm:spPr/>
    </dgm:pt>
    <dgm:pt modelId="{55BCAE2B-A191-403D-8895-A9D9F69179EF}" type="pres">
      <dgm:prSet presAssocID="{2A856447-DCF5-45D8-9138-989FADB9E6BA}" presName="root2" presStyleCnt="0"/>
      <dgm:spPr/>
    </dgm:pt>
    <dgm:pt modelId="{50AC3851-F850-4CB2-B2BA-19C94FAE98FC}" type="pres">
      <dgm:prSet presAssocID="{2A856447-DCF5-45D8-9138-989FADB9E6BA}" presName="LevelTwoTextNode" presStyleLbl="node2" presStyleIdx="0" presStyleCnt="3">
        <dgm:presLayoutVars>
          <dgm:chPref val="3"/>
        </dgm:presLayoutVars>
      </dgm:prSet>
      <dgm:spPr/>
    </dgm:pt>
    <dgm:pt modelId="{829697D4-4D1B-4AA2-A0C1-7A8E6DA8DB7B}" type="pres">
      <dgm:prSet presAssocID="{2A856447-DCF5-45D8-9138-989FADB9E6BA}" presName="level3hierChild" presStyleCnt="0"/>
      <dgm:spPr/>
    </dgm:pt>
    <dgm:pt modelId="{1E811346-072F-4F7A-BCA2-D1825FE0DB64}" type="pres">
      <dgm:prSet presAssocID="{F85F63A7-7033-49D2-BBA4-D8128A3DF9E0}" presName="conn2-1" presStyleLbl="parChTrans1D2" presStyleIdx="1" presStyleCnt="3"/>
      <dgm:spPr/>
    </dgm:pt>
    <dgm:pt modelId="{635B53B9-7FBF-4537-A7EE-2E9A0E6CD0F6}" type="pres">
      <dgm:prSet presAssocID="{F85F63A7-7033-49D2-BBA4-D8128A3DF9E0}" presName="connTx" presStyleLbl="parChTrans1D2" presStyleIdx="1" presStyleCnt="3"/>
      <dgm:spPr/>
    </dgm:pt>
    <dgm:pt modelId="{202E25C1-F465-4305-996A-EED30E78DBAF}" type="pres">
      <dgm:prSet presAssocID="{A7FF341B-FEE4-4E87-A6E4-B091995E59F9}" presName="root2" presStyleCnt="0"/>
      <dgm:spPr/>
    </dgm:pt>
    <dgm:pt modelId="{0F6EFF17-CFAF-454C-8A32-63AA615AD275}" type="pres">
      <dgm:prSet presAssocID="{A7FF341B-FEE4-4E87-A6E4-B091995E59F9}" presName="LevelTwoTextNode" presStyleLbl="node2" presStyleIdx="1" presStyleCnt="3">
        <dgm:presLayoutVars>
          <dgm:chPref val="3"/>
        </dgm:presLayoutVars>
      </dgm:prSet>
      <dgm:spPr/>
    </dgm:pt>
    <dgm:pt modelId="{7447E93E-50EA-4773-B778-6180E70A2177}" type="pres">
      <dgm:prSet presAssocID="{A7FF341B-FEE4-4E87-A6E4-B091995E59F9}" presName="level3hierChild" presStyleCnt="0"/>
      <dgm:spPr/>
    </dgm:pt>
    <dgm:pt modelId="{D20EB46E-BAB0-4EAE-8197-551B5961178F}" type="pres">
      <dgm:prSet presAssocID="{1F82FAC4-6F27-479D-AFFB-0AE928E7AD4D}" presName="conn2-1" presStyleLbl="parChTrans1D2" presStyleIdx="2" presStyleCnt="3"/>
      <dgm:spPr/>
    </dgm:pt>
    <dgm:pt modelId="{D47B47E6-EA52-406D-8D06-59FACABA6D20}" type="pres">
      <dgm:prSet presAssocID="{1F82FAC4-6F27-479D-AFFB-0AE928E7AD4D}" presName="connTx" presStyleLbl="parChTrans1D2" presStyleIdx="2" presStyleCnt="3"/>
      <dgm:spPr/>
    </dgm:pt>
    <dgm:pt modelId="{79A83656-4E07-4107-A984-DADCAC7A0B6F}" type="pres">
      <dgm:prSet presAssocID="{C3A0D4A2-4B86-474C-A66E-C3F7FC5ED612}" presName="root2" presStyleCnt="0"/>
      <dgm:spPr/>
    </dgm:pt>
    <dgm:pt modelId="{B78CEA1D-96DC-407C-AE0C-3AC56581BE6E}" type="pres">
      <dgm:prSet presAssocID="{C3A0D4A2-4B86-474C-A66E-C3F7FC5ED612}" presName="LevelTwoTextNode" presStyleLbl="node2" presStyleIdx="2" presStyleCnt="3">
        <dgm:presLayoutVars>
          <dgm:chPref val="3"/>
        </dgm:presLayoutVars>
      </dgm:prSet>
      <dgm:spPr/>
    </dgm:pt>
    <dgm:pt modelId="{ECF06DFF-D1DF-4EEC-8153-ABAD904D2B40}" type="pres">
      <dgm:prSet presAssocID="{C3A0D4A2-4B86-474C-A66E-C3F7FC5ED612}" presName="level3hierChild" presStyleCnt="0"/>
      <dgm:spPr/>
    </dgm:pt>
  </dgm:ptLst>
  <dgm:cxnLst>
    <dgm:cxn modelId="{2FE1DF11-0D3F-4CE1-A7F2-669453F5FC83}" type="presOf" srcId="{1F82FAC4-6F27-479D-AFFB-0AE928E7AD4D}" destId="{D47B47E6-EA52-406D-8D06-59FACABA6D20}" srcOrd="1" destOrd="0" presId="urn:microsoft.com/office/officeart/2005/8/layout/hierarchy2"/>
    <dgm:cxn modelId="{5F9C2662-436D-4993-9CFD-A8A05B9FD137}" type="presOf" srcId="{F85F63A7-7033-49D2-BBA4-D8128A3DF9E0}" destId="{1E811346-072F-4F7A-BCA2-D1825FE0DB64}" srcOrd="0" destOrd="0" presId="urn:microsoft.com/office/officeart/2005/8/layout/hierarchy2"/>
    <dgm:cxn modelId="{3975C865-629D-4D1C-8835-117EEADEF174}" type="presOf" srcId="{4E0B86D1-0F31-42F5-935D-159975D5129D}" destId="{B9EC6E1D-9AA4-4063-AC02-48A26C23A808}" srcOrd="0" destOrd="0" presId="urn:microsoft.com/office/officeart/2005/8/layout/hierarchy2"/>
    <dgm:cxn modelId="{97D9D548-6EBF-435D-9E34-78A88CB7C41F}" srcId="{BED5C36B-E227-4A6A-AF43-FC6C14B2494B}" destId="{2A856447-DCF5-45D8-9138-989FADB9E6BA}" srcOrd="0" destOrd="0" parTransId="{DB16350F-3DB1-4B3D-8DC4-7AB9F6416574}" sibTransId="{5DCA59CE-95CF-4F52-89C4-67FFC79FBCD0}"/>
    <dgm:cxn modelId="{354DF551-C4F2-4818-AE2A-98962FD1756B}" type="presOf" srcId="{BED5C36B-E227-4A6A-AF43-FC6C14B2494B}" destId="{B266687D-FB76-472A-B2BE-37597C11D195}" srcOrd="0" destOrd="0" presId="urn:microsoft.com/office/officeart/2005/8/layout/hierarchy2"/>
    <dgm:cxn modelId="{65ECBC73-FD4A-4700-895C-85F768C3425B}" type="presOf" srcId="{A7FF341B-FEE4-4E87-A6E4-B091995E59F9}" destId="{0F6EFF17-CFAF-454C-8A32-63AA615AD275}" srcOrd="0" destOrd="0" presId="urn:microsoft.com/office/officeart/2005/8/layout/hierarchy2"/>
    <dgm:cxn modelId="{D80C2274-1D61-4119-A660-8B2F1E896C5C}" srcId="{BED5C36B-E227-4A6A-AF43-FC6C14B2494B}" destId="{C3A0D4A2-4B86-474C-A66E-C3F7FC5ED612}" srcOrd="2" destOrd="0" parTransId="{1F82FAC4-6F27-479D-AFFB-0AE928E7AD4D}" sibTransId="{85284658-0A5E-497F-99DF-FC7D8B5CAAD2}"/>
    <dgm:cxn modelId="{F8221C89-D169-4E27-A444-D7FE1A103330}" type="presOf" srcId="{DB16350F-3DB1-4B3D-8DC4-7AB9F6416574}" destId="{DAED0B0C-5138-4538-B5B8-A618B84F244C}" srcOrd="0" destOrd="0" presId="urn:microsoft.com/office/officeart/2005/8/layout/hierarchy2"/>
    <dgm:cxn modelId="{0BE5038E-20D1-4D4B-AB73-68A530DFA7A1}" srcId="{4E0B86D1-0F31-42F5-935D-159975D5129D}" destId="{BED5C36B-E227-4A6A-AF43-FC6C14B2494B}" srcOrd="0" destOrd="0" parTransId="{EF1856CA-F5C3-4EB1-B0DE-82E20425066A}" sibTransId="{B3ECE045-6C57-4731-A8B1-81E1878B4FDF}"/>
    <dgm:cxn modelId="{9B41FBA0-408A-4CF1-B915-1EFF0C65E4B5}" type="presOf" srcId="{1F82FAC4-6F27-479D-AFFB-0AE928E7AD4D}" destId="{D20EB46E-BAB0-4EAE-8197-551B5961178F}" srcOrd="0" destOrd="0" presId="urn:microsoft.com/office/officeart/2005/8/layout/hierarchy2"/>
    <dgm:cxn modelId="{B50D02A5-729B-42F5-8780-836BF5B2363A}" srcId="{BED5C36B-E227-4A6A-AF43-FC6C14B2494B}" destId="{A7FF341B-FEE4-4E87-A6E4-B091995E59F9}" srcOrd="1" destOrd="0" parTransId="{F85F63A7-7033-49D2-BBA4-D8128A3DF9E0}" sibTransId="{DD5AB9C4-AB86-4250-813E-FB7E503DFDD8}"/>
    <dgm:cxn modelId="{86660AB1-D572-4BB2-AAF5-B6F3C2EAE6BD}" type="presOf" srcId="{DB16350F-3DB1-4B3D-8DC4-7AB9F6416574}" destId="{15B60B0F-C32C-4981-8920-700F52A7F721}" srcOrd="1" destOrd="0" presId="urn:microsoft.com/office/officeart/2005/8/layout/hierarchy2"/>
    <dgm:cxn modelId="{C722F8BE-0EA6-4AF9-8CF8-B6882D0C224E}" type="presOf" srcId="{2A856447-DCF5-45D8-9138-989FADB9E6BA}" destId="{50AC3851-F850-4CB2-B2BA-19C94FAE98FC}" srcOrd="0" destOrd="0" presId="urn:microsoft.com/office/officeart/2005/8/layout/hierarchy2"/>
    <dgm:cxn modelId="{9B5B10D4-C7D8-4B8E-BA65-1F50F346ED64}" type="presOf" srcId="{F85F63A7-7033-49D2-BBA4-D8128A3DF9E0}" destId="{635B53B9-7FBF-4537-A7EE-2E9A0E6CD0F6}" srcOrd="1" destOrd="0" presId="urn:microsoft.com/office/officeart/2005/8/layout/hierarchy2"/>
    <dgm:cxn modelId="{AD9981F8-7EC8-43FA-9EF0-F2C90AF9C730}" type="presOf" srcId="{C3A0D4A2-4B86-474C-A66E-C3F7FC5ED612}" destId="{B78CEA1D-96DC-407C-AE0C-3AC56581BE6E}" srcOrd="0" destOrd="0" presId="urn:microsoft.com/office/officeart/2005/8/layout/hierarchy2"/>
    <dgm:cxn modelId="{8A2BA842-6C61-4D22-B739-95F08B7CC088}" type="presParOf" srcId="{B9EC6E1D-9AA4-4063-AC02-48A26C23A808}" destId="{D8AE80A4-F284-4536-98B1-3BA77388528A}" srcOrd="0" destOrd="0" presId="urn:microsoft.com/office/officeart/2005/8/layout/hierarchy2"/>
    <dgm:cxn modelId="{02F306D1-0E7B-4DD7-9286-13F06F118F5B}" type="presParOf" srcId="{D8AE80A4-F284-4536-98B1-3BA77388528A}" destId="{B266687D-FB76-472A-B2BE-37597C11D195}" srcOrd="0" destOrd="0" presId="urn:microsoft.com/office/officeart/2005/8/layout/hierarchy2"/>
    <dgm:cxn modelId="{E38C8367-CC92-4B4B-9BDF-1E76FE595001}" type="presParOf" srcId="{D8AE80A4-F284-4536-98B1-3BA77388528A}" destId="{C52664A5-4EF3-4211-9A54-2C975F3BD286}" srcOrd="1" destOrd="0" presId="urn:microsoft.com/office/officeart/2005/8/layout/hierarchy2"/>
    <dgm:cxn modelId="{1900302A-5F7A-498B-BA71-8D5106FCC13C}" type="presParOf" srcId="{C52664A5-4EF3-4211-9A54-2C975F3BD286}" destId="{DAED0B0C-5138-4538-B5B8-A618B84F244C}" srcOrd="0" destOrd="0" presId="urn:microsoft.com/office/officeart/2005/8/layout/hierarchy2"/>
    <dgm:cxn modelId="{390E05A7-6437-42D9-8294-6CD17DD3AC6A}" type="presParOf" srcId="{DAED0B0C-5138-4538-B5B8-A618B84F244C}" destId="{15B60B0F-C32C-4981-8920-700F52A7F721}" srcOrd="0" destOrd="0" presId="urn:microsoft.com/office/officeart/2005/8/layout/hierarchy2"/>
    <dgm:cxn modelId="{B592F2C4-F564-47A9-86DA-FB5E2B77389F}" type="presParOf" srcId="{C52664A5-4EF3-4211-9A54-2C975F3BD286}" destId="{55BCAE2B-A191-403D-8895-A9D9F69179EF}" srcOrd="1" destOrd="0" presId="urn:microsoft.com/office/officeart/2005/8/layout/hierarchy2"/>
    <dgm:cxn modelId="{78BFD965-50CE-4240-94D7-2A4D647E2F58}" type="presParOf" srcId="{55BCAE2B-A191-403D-8895-A9D9F69179EF}" destId="{50AC3851-F850-4CB2-B2BA-19C94FAE98FC}" srcOrd="0" destOrd="0" presId="urn:microsoft.com/office/officeart/2005/8/layout/hierarchy2"/>
    <dgm:cxn modelId="{2C2E9F10-0DC5-40AD-BB77-7F5A50D1BDFF}" type="presParOf" srcId="{55BCAE2B-A191-403D-8895-A9D9F69179EF}" destId="{829697D4-4D1B-4AA2-A0C1-7A8E6DA8DB7B}" srcOrd="1" destOrd="0" presId="urn:microsoft.com/office/officeart/2005/8/layout/hierarchy2"/>
    <dgm:cxn modelId="{B1ADEDC1-A4D2-4C71-97F8-CEECE351C363}" type="presParOf" srcId="{C52664A5-4EF3-4211-9A54-2C975F3BD286}" destId="{1E811346-072F-4F7A-BCA2-D1825FE0DB64}" srcOrd="2" destOrd="0" presId="urn:microsoft.com/office/officeart/2005/8/layout/hierarchy2"/>
    <dgm:cxn modelId="{9A8C42BD-D6A2-4219-B7F9-9441BFB038FB}" type="presParOf" srcId="{1E811346-072F-4F7A-BCA2-D1825FE0DB64}" destId="{635B53B9-7FBF-4537-A7EE-2E9A0E6CD0F6}" srcOrd="0" destOrd="0" presId="urn:microsoft.com/office/officeart/2005/8/layout/hierarchy2"/>
    <dgm:cxn modelId="{70EE7789-CC20-41B0-8EEB-F8863666F9D0}" type="presParOf" srcId="{C52664A5-4EF3-4211-9A54-2C975F3BD286}" destId="{202E25C1-F465-4305-996A-EED30E78DBAF}" srcOrd="3" destOrd="0" presId="urn:microsoft.com/office/officeart/2005/8/layout/hierarchy2"/>
    <dgm:cxn modelId="{544A131E-6F0F-441D-9992-3689C8DA3197}" type="presParOf" srcId="{202E25C1-F465-4305-996A-EED30E78DBAF}" destId="{0F6EFF17-CFAF-454C-8A32-63AA615AD275}" srcOrd="0" destOrd="0" presId="urn:microsoft.com/office/officeart/2005/8/layout/hierarchy2"/>
    <dgm:cxn modelId="{0645041A-15D3-45DE-BF2D-F62005B6F6E6}" type="presParOf" srcId="{202E25C1-F465-4305-996A-EED30E78DBAF}" destId="{7447E93E-50EA-4773-B778-6180E70A2177}" srcOrd="1" destOrd="0" presId="urn:microsoft.com/office/officeart/2005/8/layout/hierarchy2"/>
    <dgm:cxn modelId="{313DD98E-AFC3-42F9-94E9-57649E4927D4}" type="presParOf" srcId="{C52664A5-4EF3-4211-9A54-2C975F3BD286}" destId="{D20EB46E-BAB0-4EAE-8197-551B5961178F}" srcOrd="4" destOrd="0" presId="urn:microsoft.com/office/officeart/2005/8/layout/hierarchy2"/>
    <dgm:cxn modelId="{2C07E79A-990A-4EF9-94BA-87CCE0E87648}" type="presParOf" srcId="{D20EB46E-BAB0-4EAE-8197-551B5961178F}" destId="{D47B47E6-EA52-406D-8D06-59FACABA6D20}" srcOrd="0" destOrd="0" presId="urn:microsoft.com/office/officeart/2005/8/layout/hierarchy2"/>
    <dgm:cxn modelId="{589118B5-A106-4F4F-AC67-02BB33C00932}" type="presParOf" srcId="{C52664A5-4EF3-4211-9A54-2C975F3BD286}" destId="{79A83656-4E07-4107-A984-DADCAC7A0B6F}" srcOrd="5" destOrd="0" presId="urn:microsoft.com/office/officeart/2005/8/layout/hierarchy2"/>
    <dgm:cxn modelId="{DBDA11EF-C357-4360-B584-5A617431ECE6}" type="presParOf" srcId="{79A83656-4E07-4107-A984-DADCAC7A0B6F}" destId="{B78CEA1D-96DC-407C-AE0C-3AC56581BE6E}" srcOrd="0" destOrd="0" presId="urn:microsoft.com/office/officeart/2005/8/layout/hierarchy2"/>
    <dgm:cxn modelId="{9699D127-04FB-489F-8EEA-5AEA8F4E57BE}" type="presParOf" srcId="{79A83656-4E07-4107-A984-DADCAC7A0B6F}" destId="{ECF06DFF-D1DF-4EEC-8153-ABAD904D2B4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CCE4E3-095A-47FA-AFB8-E1314ABEF3A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03B9CF-2F40-4CA2-B54D-0D02F42CC751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Mediating classroom motivation</a:t>
          </a:r>
        </a:p>
      </dgm:t>
    </dgm:pt>
    <dgm:pt modelId="{280814B8-3907-4423-9BB2-E7AC0D9B0520}" type="parTrans" cxnId="{9FD3ACB2-1F86-4319-B582-B3528FA47AA4}">
      <dgm:prSet/>
      <dgm:spPr/>
      <dgm:t>
        <a:bodyPr/>
        <a:lstStyle/>
        <a:p>
          <a:endParaRPr lang="en-US"/>
        </a:p>
      </dgm:t>
    </dgm:pt>
    <dgm:pt modelId="{D31F0D1F-8519-485D-9915-BF81EE506319}" type="sibTrans" cxnId="{9FD3ACB2-1F86-4319-B582-B3528FA47AA4}">
      <dgm:prSet/>
      <dgm:spPr/>
      <dgm:t>
        <a:bodyPr/>
        <a:lstStyle/>
        <a:p>
          <a:endParaRPr lang="en-US"/>
        </a:p>
      </dgm:t>
    </dgm:pt>
    <dgm:pt modelId="{0B5F4392-6685-470C-BBA9-1D94FD596C3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effectLst/>
            </a:rPr>
            <a:t>The LA encourage me to think about my prior knowledge or experiences to answer a question</a:t>
          </a:r>
          <a:endParaRPr lang="en-US" dirty="0"/>
        </a:p>
      </dgm:t>
    </dgm:pt>
    <dgm:pt modelId="{5E0C9645-FF85-4695-82BC-CC0B869FE239}" type="parTrans" cxnId="{DA79EAD6-5C17-47FD-B8AB-03FD4F1E3B36}">
      <dgm:prSet/>
      <dgm:spPr/>
      <dgm:t>
        <a:bodyPr/>
        <a:lstStyle/>
        <a:p>
          <a:endParaRPr lang="en-US" dirty="0"/>
        </a:p>
      </dgm:t>
    </dgm:pt>
    <dgm:pt modelId="{58B097BC-7895-40FD-AEC9-63D58E2005FC}" type="sibTrans" cxnId="{DA79EAD6-5C17-47FD-B8AB-03FD4F1E3B36}">
      <dgm:prSet/>
      <dgm:spPr/>
      <dgm:t>
        <a:bodyPr/>
        <a:lstStyle/>
        <a:p>
          <a:endParaRPr lang="en-US"/>
        </a:p>
      </dgm:t>
    </dgm:pt>
    <dgm:pt modelId="{CACA1463-B5A0-4DDE-9B30-6CB1F8F0622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effectLst/>
            </a:rPr>
            <a:t>The LA encourages me to consider multiple perspectives.</a:t>
          </a:r>
          <a:endParaRPr lang="en-US" dirty="0">
            <a:effectLst/>
            <a:latin typeface="Calibri" panose="020F050202020403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EF967978-FECB-4D4E-92EE-79EE067B2923}" type="parTrans" cxnId="{AD4164D6-E08C-4251-9F13-488382A79A9A}">
      <dgm:prSet/>
      <dgm:spPr/>
      <dgm:t>
        <a:bodyPr/>
        <a:lstStyle/>
        <a:p>
          <a:endParaRPr lang="en-US" dirty="0"/>
        </a:p>
      </dgm:t>
    </dgm:pt>
    <dgm:pt modelId="{60725CB3-FF12-46C0-8505-A52BCA1ABC29}" type="sibTrans" cxnId="{AD4164D6-E08C-4251-9F13-488382A79A9A}">
      <dgm:prSet/>
      <dgm:spPr/>
      <dgm:t>
        <a:bodyPr/>
        <a:lstStyle/>
        <a:p>
          <a:endParaRPr lang="en-US"/>
        </a:p>
      </dgm:t>
    </dgm:pt>
    <dgm:pt modelId="{F4CF8F62-5066-41FB-A17E-A45E99D72313}" type="pres">
      <dgm:prSet presAssocID="{93CCE4E3-095A-47FA-AFB8-E1314ABEF3A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1C7E962-FB93-456C-B596-25B44BDE652E}" type="pres">
      <dgm:prSet presAssocID="{D403B9CF-2F40-4CA2-B54D-0D02F42CC751}" presName="root1" presStyleCnt="0"/>
      <dgm:spPr/>
    </dgm:pt>
    <dgm:pt modelId="{4AD473BF-F64F-4762-894B-351FC4D1AA5F}" type="pres">
      <dgm:prSet presAssocID="{D403B9CF-2F40-4CA2-B54D-0D02F42CC751}" presName="LevelOneTextNode" presStyleLbl="node0" presStyleIdx="0" presStyleCnt="1">
        <dgm:presLayoutVars>
          <dgm:chPref val="3"/>
        </dgm:presLayoutVars>
      </dgm:prSet>
      <dgm:spPr/>
    </dgm:pt>
    <dgm:pt modelId="{653455A7-3CC8-4120-B0D6-5CD0A4AFD11A}" type="pres">
      <dgm:prSet presAssocID="{D403B9CF-2F40-4CA2-B54D-0D02F42CC751}" presName="level2hierChild" presStyleCnt="0"/>
      <dgm:spPr/>
    </dgm:pt>
    <dgm:pt modelId="{EEA11B0E-2C27-4095-87F2-9D5DE1021ECA}" type="pres">
      <dgm:prSet presAssocID="{5E0C9645-FF85-4695-82BC-CC0B869FE239}" presName="conn2-1" presStyleLbl="parChTrans1D2" presStyleIdx="0" presStyleCnt="2"/>
      <dgm:spPr/>
    </dgm:pt>
    <dgm:pt modelId="{D5EE105F-15CC-45FC-B3CD-35014D607986}" type="pres">
      <dgm:prSet presAssocID="{5E0C9645-FF85-4695-82BC-CC0B869FE239}" presName="connTx" presStyleLbl="parChTrans1D2" presStyleIdx="0" presStyleCnt="2"/>
      <dgm:spPr/>
    </dgm:pt>
    <dgm:pt modelId="{44D3C46C-DCC7-4C9D-B895-E627E8012385}" type="pres">
      <dgm:prSet presAssocID="{0B5F4392-6685-470C-BBA9-1D94FD596C37}" presName="root2" presStyleCnt="0"/>
      <dgm:spPr/>
    </dgm:pt>
    <dgm:pt modelId="{5D486E12-FEA3-4E7E-9500-A70F84847616}" type="pres">
      <dgm:prSet presAssocID="{0B5F4392-6685-470C-BBA9-1D94FD596C37}" presName="LevelTwoTextNode" presStyleLbl="node2" presStyleIdx="0" presStyleCnt="2">
        <dgm:presLayoutVars>
          <dgm:chPref val="3"/>
        </dgm:presLayoutVars>
      </dgm:prSet>
      <dgm:spPr/>
    </dgm:pt>
    <dgm:pt modelId="{169C5132-F0EC-42CA-9D18-0C366A20DB4F}" type="pres">
      <dgm:prSet presAssocID="{0B5F4392-6685-470C-BBA9-1D94FD596C37}" presName="level3hierChild" presStyleCnt="0"/>
      <dgm:spPr/>
    </dgm:pt>
    <dgm:pt modelId="{696D4FA9-F3CD-4170-9882-DDB9E9289971}" type="pres">
      <dgm:prSet presAssocID="{EF967978-FECB-4D4E-92EE-79EE067B2923}" presName="conn2-1" presStyleLbl="parChTrans1D2" presStyleIdx="1" presStyleCnt="2"/>
      <dgm:spPr/>
    </dgm:pt>
    <dgm:pt modelId="{A885002F-7F46-4553-88C1-F31413DAA62D}" type="pres">
      <dgm:prSet presAssocID="{EF967978-FECB-4D4E-92EE-79EE067B2923}" presName="connTx" presStyleLbl="parChTrans1D2" presStyleIdx="1" presStyleCnt="2"/>
      <dgm:spPr/>
    </dgm:pt>
    <dgm:pt modelId="{F7E8767B-A04F-4089-92BE-AB9F02A5AEB0}" type="pres">
      <dgm:prSet presAssocID="{CACA1463-B5A0-4DDE-9B30-6CB1F8F06229}" presName="root2" presStyleCnt="0"/>
      <dgm:spPr/>
    </dgm:pt>
    <dgm:pt modelId="{74426D0E-6588-4C73-B9FA-222F8834C5EC}" type="pres">
      <dgm:prSet presAssocID="{CACA1463-B5A0-4DDE-9B30-6CB1F8F06229}" presName="LevelTwoTextNode" presStyleLbl="node2" presStyleIdx="1" presStyleCnt="2">
        <dgm:presLayoutVars>
          <dgm:chPref val="3"/>
        </dgm:presLayoutVars>
      </dgm:prSet>
      <dgm:spPr/>
    </dgm:pt>
    <dgm:pt modelId="{C539741D-6C44-4005-AD5D-E41D6E455910}" type="pres">
      <dgm:prSet presAssocID="{CACA1463-B5A0-4DDE-9B30-6CB1F8F06229}" presName="level3hierChild" presStyleCnt="0"/>
      <dgm:spPr/>
    </dgm:pt>
  </dgm:ptLst>
  <dgm:cxnLst>
    <dgm:cxn modelId="{3DE7880A-A8CD-4157-8461-BC66408E335C}" type="presOf" srcId="{D403B9CF-2F40-4CA2-B54D-0D02F42CC751}" destId="{4AD473BF-F64F-4762-894B-351FC4D1AA5F}" srcOrd="0" destOrd="0" presId="urn:microsoft.com/office/officeart/2005/8/layout/hierarchy2"/>
    <dgm:cxn modelId="{6570A039-0FF4-4B59-BC96-50191F544993}" type="presOf" srcId="{0B5F4392-6685-470C-BBA9-1D94FD596C37}" destId="{5D486E12-FEA3-4E7E-9500-A70F84847616}" srcOrd="0" destOrd="0" presId="urn:microsoft.com/office/officeart/2005/8/layout/hierarchy2"/>
    <dgm:cxn modelId="{17A7A03C-C67A-490C-9CFF-D508496556A2}" type="presOf" srcId="{93CCE4E3-095A-47FA-AFB8-E1314ABEF3A3}" destId="{F4CF8F62-5066-41FB-A17E-A45E99D72313}" srcOrd="0" destOrd="0" presId="urn:microsoft.com/office/officeart/2005/8/layout/hierarchy2"/>
    <dgm:cxn modelId="{22FBD83F-418B-482E-AD5E-993EED2D0264}" type="presOf" srcId="{EF967978-FECB-4D4E-92EE-79EE067B2923}" destId="{A885002F-7F46-4553-88C1-F31413DAA62D}" srcOrd="1" destOrd="0" presId="urn:microsoft.com/office/officeart/2005/8/layout/hierarchy2"/>
    <dgm:cxn modelId="{F75D4BA4-E828-4BC3-870C-0D7F1A310B03}" type="presOf" srcId="{CACA1463-B5A0-4DDE-9B30-6CB1F8F06229}" destId="{74426D0E-6588-4C73-B9FA-222F8834C5EC}" srcOrd="0" destOrd="0" presId="urn:microsoft.com/office/officeart/2005/8/layout/hierarchy2"/>
    <dgm:cxn modelId="{9FD3ACB2-1F86-4319-B582-B3528FA47AA4}" srcId="{93CCE4E3-095A-47FA-AFB8-E1314ABEF3A3}" destId="{D403B9CF-2F40-4CA2-B54D-0D02F42CC751}" srcOrd="0" destOrd="0" parTransId="{280814B8-3907-4423-9BB2-E7AC0D9B0520}" sibTransId="{D31F0D1F-8519-485D-9915-BF81EE506319}"/>
    <dgm:cxn modelId="{F0FC82CC-C61E-4F9F-A8DD-591C20586ACF}" type="presOf" srcId="{5E0C9645-FF85-4695-82BC-CC0B869FE239}" destId="{D5EE105F-15CC-45FC-B3CD-35014D607986}" srcOrd="1" destOrd="0" presId="urn:microsoft.com/office/officeart/2005/8/layout/hierarchy2"/>
    <dgm:cxn modelId="{AD4164D6-E08C-4251-9F13-488382A79A9A}" srcId="{D403B9CF-2F40-4CA2-B54D-0D02F42CC751}" destId="{CACA1463-B5A0-4DDE-9B30-6CB1F8F06229}" srcOrd="1" destOrd="0" parTransId="{EF967978-FECB-4D4E-92EE-79EE067B2923}" sibTransId="{60725CB3-FF12-46C0-8505-A52BCA1ABC29}"/>
    <dgm:cxn modelId="{DA79EAD6-5C17-47FD-B8AB-03FD4F1E3B36}" srcId="{D403B9CF-2F40-4CA2-B54D-0D02F42CC751}" destId="{0B5F4392-6685-470C-BBA9-1D94FD596C37}" srcOrd="0" destOrd="0" parTransId="{5E0C9645-FF85-4695-82BC-CC0B869FE239}" sibTransId="{58B097BC-7895-40FD-AEC9-63D58E2005FC}"/>
    <dgm:cxn modelId="{247C47DB-41D3-4BAA-901A-E28BF2F733B4}" type="presOf" srcId="{EF967978-FECB-4D4E-92EE-79EE067B2923}" destId="{696D4FA9-F3CD-4170-9882-DDB9E9289971}" srcOrd="0" destOrd="0" presId="urn:microsoft.com/office/officeart/2005/8/layout/hierarchy2"/>
    <dgm:cxn modelId="{0778DFF4-575D-4CC3-ADB1-1694835B687A}" type="presOf" srcId="{5E0C9645-FF85-4695-82BC-CC0B869FE239}" destId="{EEA11B0E-2C27-4095-87F2-9D5DE1021ECA}" srcOrd="0" destOrd="0" presId="urn:microsoft.com/office/officeart/2005/8/layout/hierarchy2"/>
    <dgm:cxn modelId="{EF34E663-9E7E-4303-9DD8-F017828794DE}" type="presParOf" srcId="{F4CF8F62-5066-41FB-A17E-A45E99D72313}" destId="{01C7E962-FB93-456C-B596-25B44BDE652E}" srcOrd="0" destOrd="0" presId="urn:microsoft.com/office/officeart/2005/8/layout/hierarchy2"/>
    <dgm:cxn modelId="{82AE6B4D-8067-44D3-8738-73CFAA722D77}" type="presParOf" srcId="{01C7E962-FB93-456C-B596-25B44BDE652E}" destId="{4AD473BF-F64F-4762-894B-351FC4D1AA5F}" srcOrd="0" destOrd="0" presId="urn:microsoft.com/office/officeart/2005/8/layout/hierarchy2"/>
    <dgm:cxn modelId="{AD66A192-B99F-43B5-BFFC-D12E5BC27434}" type="presParOf" srcId="{01C7E962-FB93-456C-B596-25B44BDE652E}" destId="{653455A7-3CC8-4120-B0D6-5CD0A4AFD11A}" srcOrd="1" destOrd="0" presId="urn:microsoft.com/office/officeart/2005/8/layout/hierarchy2"/>
    <dgm:cxn modelId="{28121683-619E-46E4-8745-48AB0232C8FF}" type="presParOf" srcId="{653455A7-3CC8-4120-B0D6-5CD0A4AFD11A}" destId="{EEA11B0E-2C27-4095-87F2-9D5DE1021ECA}" srcOrd="0" destOrd="0" presId="urn:microsoft.com/office/officeart/2005/8/layout/hierarchy2"/>
    <dgm:cxn modelId="{8868822D-3E36-4589-AA22-413054988FFC}" type="presParOf" srcId="{EEA11B0E-2C27-4095-87F2-9D5DE1021ECA}" destId="{D5EE105F-15CC-45FC-B3CD-35014D607986}" srcOrd="0" destOrd="0" presId="urn:microsoft.com/office/officeart/2005/8/layout/hierarchy2"/>
    <dgm:cxn modelId="{39ABA089-CDD6-402F-8C9B-090DDBA673C4}" type="presParOf" srcId="{653455A7-3CC8-4120-B0D6-5CD0A4AFD11A}" destId="{44D3C46C-DCC7-4C9D-B895-E627E8012385}" srcOrd="1" destOrd="0" presId="urn:microsoft.com/office/officeart/2005/8/layout/hierarchy2"/>
    <dgm:cxn modelId="{A9C97F19-AF51-445A-BA3D-48B2A75390BF}" type="presParOf" srcId="{44D3C46C-DCC7-4C9D-B895-E627E8012385}" destId="{5D486E12-FEA3-4E7E-9500-A70F84847616}" srcOrd="0" destOrd="0" presId="urn:microsoft.com/office/officeart/2005/8/layout/hierarchy2"/>
    <dgm:cxn modelId="{B01273A9-0F6B-4B4C-A711-1B9CC9ED5D7D}" type="presParOf" srcId="{44D3C46C-DCC7-4C9D-B895-E627E8012385}" destId="{169C5132-F0EC-42CA-9D18-0C366A20DB4F}" srcOrd="1" destOrd="0" presId="urn:microsoft.com/office/officeart/2005/8/layout/hierarchy2"/>
    <dgm:cxn modelId="{FBA0F647-FBC2-4BB7-9DC1-F3F441CD63BD}" type="presParOf" srcId="{653455A7-3CC8-4120-B0D6-5CD0A4AFD11A}" destId="{696D4FA9-F3CD-4170-9882-DDB9E9289971}" srcOrd="2" destOrd="0" presId="urn:microsoft.com/office/officeart/2005/8/layout/hierarchy2"/>
    <dgm:cxn modelId="{1A8D21A6-99CD-4E01-8267-15ABD6A4F1FF}" type="presParOf" srcId="{696D4FA9-F3CD-4170-9882-DDB9E9289971}" destId="{A885002F-7F46-4553-88C1-F31413DAA62D}" srcOrd="0" destOrd="0" presId="urn:microsoft.com/office/officeart/2005/8/layout/hierarchy2"/>
    <dgm:cxn modelId="{12185DFB-20AD-453B-AA9D-C2E460F38E56}" type="presParOf" srcId="{653455A7-3CC8-4120-B0D6-5CD0A4AFD11A}" destId="{F7E8767B-A04F-4089-92BE-AB9F02A5AEB0}" srcOrd="3" destOrd="0" presId="urn:microsoft.com/office/officeart/2005/8/layout/hierarchy2"/>
    <dgm:cxn modelId="{46F67EAC-E6E3-49E4-9B39-0430B3F8EF02}" type="presParOf" srcId="{F7E8767B-A04F-4089-92BE-AB9F02A5AEB0}" destId="{74426D0E-6588-4C73-B9FA-222F8834C5EC}" srcOrd="0" destOrd="0" presId="urn:microsoft.com/office/officeart/2005/8/layout/hierarchy2"/>
    <dgm:cxn modelId="{68D18A4A-753F-47AC-B1C6-B8AC30BFA5BE}" type="presParOf" srcId="{F7E8767B-A04F-4089-92BE-AB9F02A5AEB0}" destId="{C539741D-6C44-4005-AD5D-E41D6E45591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F155CC-0CFB-46B2-95AB-6F40DBE1BA7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1A4AFB-13C5-4354-A4B3-A5EBB980FEA4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LA as mediators</a:t>
          </a:r>
        </a:p>
      </dgm:t>
    </dgm:pt>
    <dgm:pt modelId="{D93C71CF-071B-4C3E-8858-DE5DD383CA35}" type="parTrans" cxnId="{C265900C-0D70-47D3-ABC1-188CD7552C8E}">
      <dgm:prSet/>
      <dgm:spPr/>
      <dgm:t>
        <a:bodyPr/>
        <a:lstStyle/>
        <a:p>
          <a:endParaRPr lang="en-US"/>
        </a:p>
      </dgm:t>
    </dgm:pt>
    <dgm:pt modelId="{FD900009-3DB8-4F55-9895-8CCF3850C409}" type="sibTrans" cxnId="{C265900C-0D70-47D3-ABC1-188CD7552C8E}">
      <dgm:prSet/>
      <dgm:spPr/>
      <dgm:t>
        <a:bodyPr/>
        <a:lstStyle/>
        <a:p>
          <a:endParaRPr lang="en-US"/>
        </a:p>
      </dgm:t>
    </dgm:pt>
    <dgm:pt modelId="{168095C4-DA28-455D-A3C7-EFB27F97B27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Student</a:t>
          </a:r>
          <a:r>
            <a:rPr lang="en-US" dirty="0"/>
            <a:t> </a:t>
          </a:r>
          <a:r>
            <a:rPr lang="en-US" dirty="0">
              <a:solidFill>
                <a:schemeClr val="tx1"/>
              </a:solidFill>
            </a:rPr>
            <a:t>understanding</a:t>
          </a:r>
        </a:p>
      </dgm:t>
    </dgm:pt>
    <dgm:pt modelId="{D7B89968-BCE1-48F1-87FB-0C6779D4B960}" type="parTrans" cxnId="{C39AC106-6592-4798-9B9E-B23235D29C94}">
      <dgm:prSet/>
      <dgm:spPr/>
      <dgm:t>
        <a:bodyPr/>
        <a:lstStyle/>
        <a:p>
          <a:endParaRPr lang="en-US"/>
        </a:p>
      </dgm:t>
    </dgm:pt>
    <dgm:pt modelId="{5C4D89D8-60AB-487C-9860-EE3965C0FF05}" type="sibTrans" cxnId="{C39AC106-6592-4798-9B9E-B23235D29C94}">
      <dgm:prSet/>
      <dgm:spPr/>
      <dgm:t>
        <a:bodyPr/>
        <a:lstStyle/>
        <a:p>
          <a:endParaRPr lang="en-US"/>
        </a:p>
      </dgm:t>
    </dgm:pt>
    <dgm:pt modelId="{5D68154E-7439-4A2F-9310-424E966A1114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Classroom motivation</a:t>
          </a:r>
        </a:p>
      </dgm:t>
    </dgm:pt>
    <dgm:pt modelId="{CB16D203-7085-4A54-A5B5-89C9FECD2D2A}" type="parTrans" cxnId="{2BF2FD09-A940-4815-807C-8998C4CE9228}">
      <dgm:prSet/>
      <dgm:spPr/>
      <dgm:t>
        <a:bodyPr/>
        <a:lstStyle/>
        <a:p>
          <a:endParaRPr lang="en-US"/>
        </a:p>
      </dgm:t>
    </dgm:pt>
    <dgm:pt modelId="{021F576A-C0A1-446C-AC99-E0503CB60E24}" type="sibTrans" cxnId="{2BF2FD09-A940-4815-807C-8998C4CE9228}">
      <dgm:prSet/>
      <dgm:spPr/>
      <dgm:t>
        <a:bodyPr/>
        <a:lstStyle/>
        <a:p>
          <a:endParaRPr lang="en-US"/>
        </a:p>
      </dgm:t>
    </dgm:pt>
    <dgm:pt modelId="{5D79881C-63B4-438A-8090-8E8E9DEB4BD9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Student success</a:t>
          </a:r>
        </a:p>
      </dgm:t>
    </dgm:pt>
    <dgm:pt modelId="{F7C4A058-F647-4CB1-B315-F4C947765764}" type="parTrans" cxnId="{7C2BEEE0-784A-4571-8DB2-C69BCA8D9395}">
      <dgm:prSet/>
      <dgm:spPr/>
      <dgm:t>
        <a:bodyPr/>
        <a:lstStyle/>
        <a:p>
          <a:endParaRPr lang="en-US"/>
        </a:p>
      </dgm:t>
    </dgm:pt>
    <dgm:pt modelId="{B783E14A-011A-41F2-A422-E9DF3A8842FF}" type="sibTrans" cxnId="{7C2BEEE0-784A-4571-8DB2-C69BCA8D9395}">
      <dgm:prSet/>
      <dgm:spPr/>
      <dgm:t>
        <a:bodyPr/>
        <a:lstStyle/>
        <a:p>
          <a:endParaRPr lang="en-US"/>
        </a:p>
      </dgm:t>
    </dgm:pt>
    <dgm:pt modelId="{A80E7A9B-24AC-44AE-9816-0C8666599775}" type="pres">
      <dgm:prSet presAssocID="{0CF155CC-0CFB-46B2-95AB-6F40DBE1BA7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E32C13-B035-419B-BA37-64C8E69D1AA6}" type="pres">
      <dgm:prSet presAssocID="{D41A4AFB-13C5-4354-A4B3-A5EBB980FEA4}" presName="root1" presStyleCnt="0"/>
      <dgm:spPr/>
    </dgm:pt>
    <dgm:pt modelId="{B4A76E53-7A9D-4060-ABCE-FC2467471D65}" type="pres">
      <dgm:prSet presAssocID="{D41A4AFB-13C5-4354-A4B3-A5EBB980FEA4}" presName="LevelOneTextNode" presStyleLbl="node0" presStyleIdx="0" presStyleCnt="1">
        <dgm:presLayoutVars>
          <dgm:chPref val="3"/>
        </dgm:presLayoutVars>
      </dgm:prSet>
      <dgm:spPr/>
    </dgm:pt>
    <dgm:pt modelId="{CEE348D8-3BD3-4AA5-802B-8C5172B24D59}" type="pres">
      <dgm:prSet presAssocID="{D41A4AFB-13C5-4354-A4B3-A5EBB980FEA4}" presName="level2hierChild" presStyleCnt="0"/>
      <dgm:spPr/>
    </dgm:pt>
    <dgm:pt modelId="{088C1CA7-A9FF-448F-8846-0166914068CB}" type="pres">
      <dgm:prSet presAssocID="{D7B89968-BCE1-48F1-87FB-0C6779D4B960}" presName="conn2-1" presStyleLbl="parChTrans1D2" presStyleIdx="0" presStyleCnt="3"/>
      <dgm:spPr/>
    </dgm:pt>
    <dgm:pt modelId="{06EB2B44-CA9B-4F31-81C8-A4C826920D82}" type="pres">
      <dgm:prSet presAssocID="{D7B89968-BCE1-48F1-87FB-0C6779D4B960}" presName="connTx" presStyleLbl="parChTrans1D2" presStyleIdx="0" presStyleCnt="3"/>
      <dgm:spPr/>
    </dgm:pt>
    <dgm:pt modelId="{AEA48F66-C3D7-4197-80E3-9D97D1151162}" type="pres">
      <dgm:prSet presAssocID="{168095C4-DA28-455D-A3C7-EFB27F97B27F}" presName="root2" presStyleCnt="0"/>
      <dgm:spPr/>
    </dgm:pt>
    <dgm:pt modelId="{B623E85B-8171-4267-85D0-190FBDAC1E84}" type="pres">
      <dgm:prSet presAssocID="{168095C4-DA28-455D-A3C7-EFB27F97B27F}" presName="LevelTwoTextNode" presStyleLbl="node2" presStyleIdx="0" presStyleCnt="3">
        <dgm:presLayoutVars>
          <dgm:chPref val="3"/>
        </dgm:presLayoutVars>
      </dgm:prSet>
      <dgm:spPr/>
    </dgm:pt>
    <dgm:pt modelId="{071E632C-3DC2-41DC-9648-81C8D4CA132B}" type="pres">
      <dgm:prSet presAssocID="{168095C4-DA28-455D-A3C7-EFB27F97B27F}" presName="level3hierChild" presStyleCnt="0"/>
      <dgm:spPr/>
    </dgm:pt>
    <dgm:pt modelId="{4DC9296C-F567-41E2-83B1-6B3FD5966DBF}" type="pres">
      <dgm:prSet presAssocID="{CB16D203-7085-4A54-A5B5-89C9FECD2D2A}" presName="conn2-1" presStyleLbl="parChTrans1D2" presStyleIdx="1" presStyleCnt="3"/>
      <dgm:spPr/>
    </dgm:pt>
    <dgm:pt modelId="{5599EDFE-D811-4BBE-B10C-BD896FFB08B1}" type="pres">
      <dgm:prSet presAssocID="{CB16D203-7085-4A54-A5B5-89C9FECD2D2A}" presName="connTx" presStyleLbl="parChTrans1D2" presStyleIdx="1" presStyleCnt="3"/>
      <dgm:spPr/>
    </dgm:pt>
    <dgm:pt modelId="{16D35512-8254-4278-B667-71EB7924B4EF}" type="pres">
      <dgm:prSet presAssocID="{5D68154E-7439-4A2F-9310-424E966A1114}" presName="root2" presStyleCnt="0"/>
      <dgm:spPr/>
    </dgm:pt>
    <dgm:pt modelId="{3DF4B75C-9513-4097-A519-21783B671080}" type="pres">
      <dgm:prSet presAssocID="{5D68154E-7439-4A2F-9310-424E966A1114}" presName="LevelTwoTextNode" presStyleLbl="node2" presStyleIdx="1" presStyleCnt="3">
        <dgm:presLayoutVars>
          <dgm:chPref val="3"/>
        </dgm:presLayoutVars>
      </dgm:prSet>
      <dgm:spPr/>
    </dgm:pt>
    <dgm:pt modelId="{C4CF25AC-446B-423F-B6C4-D75B64CF84D0}" type="pres">
      <dgm:prSet presAssocID="{5D68154E-7439-4A2F-9310-424E966A1114}" presName="level3hierChild" presStyleCnt="0"/>
      <dgm:spPr/>
    </dgm:pt>
    <dgm:pt modelId="{F4E1345B-B682-445E-B40F-C4ECAC36DD65}" type="pres">
      <dgm:prSet presAssocID="{F7C4A058-F647-4CB1-B315-F4C947765764}" presName="conn2-1" presStyleLbl="parChTrans1D2" presStyleIdx="2" presStyleCnt="3"/>
      <dgm:spPr/>
    </dgm:pt>
    <dgm:pt modelId="{6A92EDB5-0445-4A5C-97DD-D6833A39EFA7}" type="pres">
      <dgm:prSet presAssocID="{F7C4A058-F647-4CB1-B315-F4C947765764}" presName="connTx" presStyleLbl="parChTrans1D2" presStyleIdx="2" presStyleCnt="3"/>
      <dgm:spPr/>
    </dgm:pt>
    <dgm:pt modelId="{4D161A62-92C9-41CA-B35A-EE13F48DB054}" type="pres">
      <dgm:prSet presAssocID="{5D79881C-63B4-438A-8090-8E8E9DEB4BD9}" presName="root2" presStyleCnt="0"/>
      <dgm:spPr/>
    </dgm:pt>
    <dgm:pt modelId="{0D3A07B8-224A-4709-B555-72AC40224FB1}" type="pres">
      <dgm:prSet presAssocID="{5D79881C-63B4-438A-8090-8E8E9DEB4BD9}" presName="LevelTwoTextNode" presStyleLbl="node2" presStyleIdx="2" presStyleCnt="3">
        <dgm:presLayoutVars>
          <dgm:chPref val="3"/>
        </dgm:presLayoutVars>
      </dgm:prSet>
      <dgm:spPr/>
    </dgm:pt>
    <dgm:pt modelId="{5D477DC6-0041-4219-B71D-B7399A8B0684}" type="pres">
      <dgm:prSet presAssocID="{5D79881C-63B4-438A-8090-8E8E9DEB4BD9}" presName="level3hierChild" presStyleCnt="0"/>
      <dgm:spPr/>
    </dgm:pt>
  </dgm:ptLst>
  <dgm:cxnLst>
    <dgm:cxn modelId="{54A01805-01B0-4608-A649-F4246B9A85F8}" type="presOf" srcId="{D7B89968-BCE1-48F1-87FB-0C6779D4B960}" destId="{088C1CA7-A9FF-448F-8846-0166914068CB}" srcOrd="0" destOrd="0" presId="urn:microsoft.com/office/officeart/2005/8/layout/hierarchy2"/>
    <dgm:cxn modelId="{C39AC106-6592-4798-9B9E-B23235D29C94}" srcId="{D41A4AFB-13C5-4354-A4B3-A5EBB980FEA4}" destId="{168095C4-DA28-455D-A3C7-EFB27F97B27F}" srcOrd="0" destOrd="0" parTransId="{D7B89968-BCE1-48F1-87FB-0C6779D4B960}" sibTransId="{5C4D89D8-60AB-487C-9860-EE3965C0FF05}"/>
    <dgm:cxn modelId="{2BF2FD09-A940-4815-807C-8998C4CE9228}" srcId="{D41A4AFB-13C5-4354-A4B3-A5EBB980FEA4}" destId="{5D68154E-7439-4A2F-9310-424E966A1114}" srcOrd="1" destOrd="0" parTransId="{CB16D203-7085-4A54-A5B5-89C9FECD2D2A}" sibTransId="{021F576A-C0A1-446C-AC99-E0503CB60E24}"/>
    <dgm:cxn modelId="{C265900C-0D70-47D3-ABC1-188CD7552C8E}" srcId="{0CF155CC-0CFB-46B2-95AB-6F40DBE1BA71}" destId="{D41A4AFB-13C5-4354-A4B3-A5EBB980FEA4}" srcOrd="0" destOrd="0" parTransId="{D93C71CF-071B-4C3E-8858-DE5DD383CA35}" sibTransId="{FD900009-3DB8-4F55-9895-8CCF3850C409}"/>
    <dgm:cxn modelId="{3D6AF925-8F01-43A0-B96C-0E53DFB3F1D8}" type="presOf" srcId="{D7B89968-BCE1-48F1-87FB-0C6779D4B960}" destId="{06EB2B44-CA9B-4F31-81C8-A4C826920D82}" srcOrd="1" destOrd="0" presId="urn:microsoft.com/office/officeart/2005/8/layout/hierarchy2"/>
    <dgm:cxn modelId="{8F28993E-7695-4D66-BA4A-09CC0D2F762A}" type="presOf" srcId="{CB16D203-7085-4A54-A5B5-89C9FECD2D2A}" destId="{4DC9296C-F567-41E2-83B1-6B3FD5966DBF}" srcOrd="0" destOrd="0" presId="urn:microsoft.com/office/officeart/2005/8/layout/hierarchy2"/>
    <dgm:cxn modelId="{59BBE35E-D0FD-4BC7-B7FD-D1073D66B0D6}" type="presOf" srcId="{CB16D203-7085-4A54-A5B5-89C9FECD2D2A}" destId="{5599EDFE-D811-4BBE-B10C-BD896FFB08B1}" srcOrd="1" destOrd="0" presId="urn:microsoft.com/office/officeart/2005/8/layout/hierarchy2"/>
    <dgm:cxn modelId="{43DB0563-B4CE-4C85-9704-74A219713651}" type="presOf" srcId="{F7C4A058-F647-4CB1-B315-F4C947765764}" destId="{F4E1345B-B682-445E-B40F-C4ECAC36DD65}" srcOrd="0" destOrd="0" presId="urn:microsoft.com/office/officeart/2005/8/layout/hierarchy2"/>
    <dgm:cxn modelId="{A13B0C79-A198-4981-B261-6B11B427B2FC}" type="presOf" srcId="{5D79881C-63B4-438A-8090-8E8E9DEB4BD9}" destId="{0D3A07B8-224A-4709-B555-72AC40224FB1}" srcOrd="0" destOrd="0" presId="urn:microsoft.com/office/officeart/2005/8/layout/hierarchy2"/>
    <dgm:cxn modelId="{7E94C87E-6F10-4DB1-8145-4CD2952A534D}" type="presOf" srcId="{0CF155CC-0CFB-46B2-95AB-6F40DBE1BA71}" destId="{A80E7A9B-24AC-44AE-9816-0C8666599775}" srcOrd="0" destOrd="0" presId="urn:microsoft.com/office/officeart/2005/8/layout/hierarchy2"/>
    <dgm:cxn modelId="{2CA2D080-082D-447F-BA2F-DF06926BC5EE}" type="presOf" srcId="{F7C4A058-F647-4CB1-B315-F4C947765764}" destId="{6A92EDB5-0445-4A5C-97DD-D6833A39EFA7}" srcOrd="1" destOrd="0" presId="urn:microsoft.com/office/officeart/2005/8/layout/hierarchy2"/>
    <dgm:cxn modelId="{D2E6E9A8-2C78-4977-912C-243B3D9DC5DD}" type="presOf" srcId="{5D68154E-7439-4A2F-9310-424E966A1114}" destId="{3DF4B75C-9513-4097-A519-21783B671080}" srcOrd="0" destOrd="0" presId="urn:microsoft.com/office/officeart/2005/8/layout/hierarchy2"/>
    <dgm:cxn modelId="{837EA2AD-C43E-412D-88CF-30B0A2CCA308}" type="presOf" srcId="{168095C4-DA28-455D-A3C7-EFB27F97B27F}" destId="{B623E85B-8171-4267-85D0-190FBDAC1E84}" srcOrd="0" destOrd="0" presId="urn:microsoft.com/office/officeart/2005/8/layout/hierarchy2"/>
    <dgm:cxn modelId="{AC7C09BC-4D7B-452B-B6FC-2E229530F46E}" type="presOf" srcId="{D41A4AFB-13C5-4354-A4B3-A5EBB980FEA4}" destId="{B4A76E53-7A9D-4060-ABCE-FC2467471D65}" srcOrd="0" destOrd="0" presId="urn:microsoft.com/office/officeart/2005/8/layout/hierarchy2"/>
    <dgm:cxn modelId="{7C2BEEE0-784A-4571-8DB2-C69BCA8D9395}" srcId="{D41A4AFB-13C5-4354-A4B3-A5EBB980FEA4}" destId="{5D79881C-63B4-438A-8090-8E8E9DEB4BD9}" srcOrd="2" destOrd="0" parTransId="{F7C4A058-F647-4CB1-B315-F4C947765764}" sibTransId="{B783E14A-011A-41F2-A422-E9DF3A8842FF}"/>
    <dgm:cxn modelId="{8CC09443-3C21-4571-BBEF-F073F8D53D35}" type="presParOf" srcId="{A80E7A9B-24AC-44AE-9816-0C8666599775}" destId="{9AE32C13-B035-419B-BA37-64C8E69D1AA6}" srcOrd="0" destOrd="0" presId="urn:microsoft.com/office/officeart/2005/8/layout/hierarchy2"/>
    <dgm:cxn modelId="{0308EB91-D243-439B-8ED5-29735199C4AE}" type="presParOf" srcId="{9AE32C13-B035-419B-BA37-64C8E69D1AA6}" destId="{B4A76E53-7A9D-4060-ABCE-FC2467471D65}" srcOrd="0" destOrd="0" presId="urn:microsoft.com/office/officeart/2005/8/layout/hierarchy2"/>
    <dgm:cxn modelId="{88D4FC8F-422B-4D26-B3EE-D6A35C638F4B}" type="presParOf" srcId="{9AE32C13-B035-419B-BA37-64C8E69D1AA6}" destId="{CEE348D8-3BD3-4AA5-802B-8C5172B24D59}" srcOrd="1" destOrd="0" presId="urn:microsoft.com/office/officeart/2005/8/layout/hierarchy2"/>
    <dgm:cxn modelId="{E4269F0E-FDA8-4230-8DDC-5FDDA0586308}" type="presParOf" srcId="{CEE348D8-3BD3-4AA5-802B-8C5172B24D59}" destId="{088C1CA7-A9FF-448F-8846-0166914068CB}" srcOrd="0" destOrd="0" presId="urn:microsoft.com/office/officeart/2005/8/layout/hierarchy2"/>
    <dgm:cxn modelId="{5871F044-7A0F-4383-B852-D882CD4CF32E}" type="presParOf" srcId="{088C1CA7-A9FF-448F-8846-0166914068CB}" destId="{06EB2B44-CA9B-4F31-81C8-A4C826920D82}" srcOrd="0" destOrd="0" presId="urn:microsoft.com/office/officeart/2005/8/layout/hierarchy2"/>
    <dgm:cxn modelId="{80633E77-A1FE-4AFB-ADE9-CE81DEEAD019}" type="presParOf" srcId="{CEE348D8-3BD3-4AA5-802B-8C5172B24D59}" destId="{AEA48F66-C3D7-4197-80E3-9D97D1151162}" srcOrd="1" destOrd="0" presId="urn:microsoft.com/office/officeart/2005/8/layout/hierarchy2"/>
    <dgm:cxn modelId="{308D5B03-6B40-47C3-8348-E10168D62556}" type="presParOf" srcId="{AEA48F66-C3D7-4197-80E3-9D97D1151162}" destId="{B623E85B-8171-4267-85D0-190FBDAC1E84}" srcOrd="0" destOrd="0" presId="urn:microsoft.com/office/officeart/2005/8/layout/hierarchy2"/>
    <dgm:cxn modelId="{6432BD64-E415-4095-8528-0676155C05BA}" type="presParOf" srcId="{AEA48F66-C3D7-4197-80E3-9D97D1151162}" destId="{071E632C-3DC2-41DC-9648-81C8D4CA132B}" srcOrd="1" destOrd="0" presId="urn:microsoft.com/office/officeart/2005/8/layout/hierarchy2"/>
    <dgm:cxn modelId="{AC8920A0-2846-4967-884E-544B73814F86}" type="presParOf" srcId="{CEE348D8-3BD3-4AA5-802B-8C5172B24D59}" destId="{4DC9296C-F567-41E2-83B1-6B3FD5966DBF}" srcOrd="2" destOrd="0" presId="urn:microsoft.com/office/officeart/2005/8/layout/hierarchy2"/>
    <dgm:cxn modelId="{2B8D1FA0-E424-47CC-A7C8-174F957F5DEE}" type="presParOf" srcId="{4DC9296C-F567-41E2-83B1-6B3FD5966DBF}" destId="{5599EDFE-D811-4BBE-B10C-BD896FFB08B1}" srcOrd="0" destOrd="0" presId="urn:microsoft.com/office/officeart/2005/8/layout/hierarchy2"/>
    <dgm:cxn modelId="{BC9EA7C3-F94D-4F5A-B6B6-D0035995643C}" type="presParOf" srcId="{CEE348D8-3BD3-4AA5-802B-8C5172B24D59}" destId="{16D35512-8254-4278-B667-71EB7924B4EF}" srcOrd="3" destOrd="0" presId="urn:microsoft.com/office/officeart/2005/8/layout/hierarchy2"/>
    <dgm:cxn modelId="{D11E3F81-2059-420C-B608-26AB890ACD8A}" type="presParOf" srcId="{16D35512-8254-4278-B667-71EB7924B4EF}" destId="{3DF4B75C-9513-4097-A519-21783B671080}" srcOrd="0" destOrd="0" presId="urn:microsoft.com/office/officeart/2005/8/layout/hierarchy2"/>
    <dgm:cxn modelId="{7D9DCB16-6283-4E2A-9FB4-6C3C37364771}" type="presParOf" srcId="{16D35512-8254-4278-B667-71EB7924B4EF}" destId="{C4CF25AC-446B-423F-B6C4-D75B64CF84D0}" srcOrd="1" destOrd="0" presId="urn:microsoft.com/office/officeart/2005/8/layout/hierarchy2"/>
    <dgm:cxn modelId="{1D4F5718-6583-4253-9272-59022EC3F7AE}" type="presParOf" srcId="{CEE348D8-3BD3-4AA5-802B-8C5172B24D59}" destId="{F4E1345B-B682-445E-B40F-C4ECAC36DD65}" srcOrd="4" destOrd="0" presId="urn:microsoft.com/office/officeart/2005/8/layout/hierarchy2"/>
    <dgm:cxn modelId="{CB5A6DC8-AD3A-42D8-A1FF-6DEC0433B7DA}" type="presParOf" srcId="{F4E1345B-B682-445E-B40F-C4ECAC36DD65}" destId="{6A92EDB5-0445-4A5C-97DD-D6833A39EFA7}" srcOrd="0" destOrd="0" presId="urn:microsoft.com/office/officeart/2005/8/layout/hierarchy2"/>
    <dgm:cxn modelId="{1A7C1A11-32CB-4426-A862-5803D5B1AFD3}" type="presParOf" srcId="{CEE348D8-3BD3-4AA5-802B-8C5172B24D59}" destId="{4D161A62-92C9-41CA-B35A-EE13F48DB054}" srcOrd="5" destOrd="0" presId="urn:microsoft.com/office/officeart/2005/8/layout/hierarchy2"/>
    <dgm:cxn modelId="{71F1907F-790F-4E91-B316-283A7CFEB4C2}" type="presParOf" srcId="{4D161A62-92C9-41CA-B35A-EE13F48DB054}" destId="{0D3A07B8-224A-4709-B555-72AC40224FB1}" srcOrd="0" destOrd="0" presId="urn:microsoft.com/office/officeart/2005/8/layout/hierarchy2"/>
    <dgm:cxn modelId="{12FBBDF0-CFB6-495F-833B-FEB2F91A71C3}" type="presParOf" srcId="{4D161A62-92C9-41CA-B35A-EE13F48DB054}" destId="{5D477DC6-0041-4219-B71D-B7399A8B068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9EA3E-B776-4C46-B7B1-6F34CEA5ABB1}">
      <dsp:nvSpPr>
        <dsp:cNvPr id="0" name=""/>
        <dsp:cNvSpPr/>
      </dsp:nvSpPr>
      <dsp:spPr>
        <a:xfrm>
          <a:off x="0" y="1053912"/>
          <a:ext cx="1204330" cy="64308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Mediating  student understanding</a:t>
          </a:r>
        </a:p>
      </dsp:txBody>
      <dsp:txXfrm>
        <a:off x="18835" y="1072747"/>
        <a:ext cx="1166660" cy="605412"/>
      </dsp:txXfrm>
    </dsp:sp>
    <dsp:sp modelId="{928F9E49-1E87-45A2-85A2-5094181902DB}">
      <dsp:nvSpPr>
        <dsp:cNvPr id="0" name=""/>
        <dsp:cNvSpPr/>
      </dsp:nvSpPr>
      <dsp:spPr>
        <a:xfrm rot="17876674">
          <a:off x="929900" y="899468"/>
          <a:ext cx="1032891" cy="39512"/>
        </a:xfrm>
        <a:custGeom>
          <a:avLst/>
          <a:gdLst/>
          <a:ahLst/>
          <a:cxnLst/>
          <a:rect l="0" t="0" r="0" b="0"/>
          <a:pathLst>
            <a:path>
              <a:moveTo>
                <a:pt x="0" y="19756"/>
              </a:moveTo>
              <a:lnTo>
                <a:pt x="1032891" y="197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1420523" y="893402"/>
        <a:ext cx="51644" cy="51644"/>
      </dsp:txXfrm>
    </dsp:sp>
    <dsp:sp modelId="{970075B6-6155-4495-9F3C-2FB07E53BD8A}">
      <dsp:nvSpPr>
        <dsp:cNvPr id="0" name=""/>
        <dsp:cNvSpPr/>
      </dsp:nvSpPr>
      <dsp:spPr>
        <a:xfrm>
          <a:off x="1688361" y="64585"/>
          <a:ext cx="1209701" cy="79682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LA  explain how to solve a problem or how I can reach an answer in class</a:t>
          </a:r>
        </a:p>
      </dsp:txBody>
      <dsp:txXfrm>
        <a:off x="1711699" y="87923"/>
        <a:ext cx="1163025" cy="750145"/>
      </dsp:txXfrm>
    </dsp:sp>
    <dsp:sp modelId="{2B3F4616-ADA1-46BA-A47D-0F8BF818DDEA}">
      <dsp:nvSpPr>
        <dsp:cNvPr id="0" name=""/>
        <dsp:cNvSpPr/>
      </dsp:nvSpPr>
      <dsp:spPr>
        <a:xfrm rot="21455338">
          <a:off x="1204116" y="1345507"/>
          <a:ext cx="484459" cy="39512"/>
        </a:xfrm>
        <a:custGeom>
          <a:avLst/>
          <a:gdLst/>
          <a:ahLst/>
          <a:cxnLst/>
          <a:rect l="0" t="0" r="0" b="0"/>
          <a:pathLst>
            <a:path>
              <a:moveTo>
                <a:pt x="0" y="19756"/>
              </a:moveTo>
              <a:lnTo>
                <a:pt x="484459" y="197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1434234" y="1353152"/>
        <a:ext cx="24222" cy="24222"/>
      </dsp:txXfrm>
    </dsp:sp>
    <dsp:sp modelId="{31529EA3-5F61-4251-A95B-872619587773}">
      <dsp:nvSpPr>
        <dsp:cNvPr id="0" name=""/>
        <dsp:cNvSpPr/>
      </dsp:nvSpPr>
      <dsp:spPr>
        <a:xfrm>
          <a:off x="1688361" y="951731"/>
          <a:ext cx="1204330" cy="80668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LA clarify questions posed by the instructor to help me understand</a:t>
          </a:r>
        </a:p>
      </dsp:txBody>
      <dsp:txXfrm>
        <a:off x="1711988" y="975358"/>
        <a:ext cx="1157076" cy="759430"/>
      </dsp:txXfrm>
    </dsp:sp>
    <dsp:sp modelId="{0D8E15CE-05BA-4226-B2B0-24260521CD53}">
      <dsp:nvSpPr>
        <dsp:cNvPr id="0" name=""/>
        <dsp:cNvSpPr/>
      </dsp:nvSpPr>
      <dsp:spPr>
        <a:xfrm rot="3684730">
          <a:off x="940572" y="1799809"/>
          <a:ext cx="1011547" cy="39512"/>
        </a:xfrm>
        <a:custGeom>
          <a:avLst/>
          <a:gdLst/>
          <a:ahLst/>
          <a:cxnLst/>
          <a:rect l="0" t="0" r="0" b="0"/>
          <a:pathLst>
            <a:path>
              <a:moveTo>
                <a:pt x="0" y="19756"/>
              </a:moveTo>
              <a:lnTo>
                <a:pt x="1011547" y="197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1421057" y="1794277"/>
        <a:ext cx="50577" cy="50577"/>
      </dsp:txXfrm>
    </dsp:sp>
    <dsp:sp modelId="{1CE016B5-86EE-42A6-98F1-25ECF4EF68FB}">
      <dsp:nvSpPr>
        <dsp:cNvPr id="0" name=""/>
        <dsp:cNvSpPr/>
      </dsp:nvSpPr>
      <dsp:spPr>
        <a:xfrm>
          <a:off x="1688361" y="1848740"/>
          <a:ext cx="1193407" cy="82987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LA ask guiding questions to help me get to the answer myself</a:t>
          </a:r>
        </a:p>
      </dsp:txBody>
      <dsp:txXfrm>
        <a:off x="1712667" y="1873046"/>
        <a:ext cx="1144795" cy="781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6687D-FB76-472A-B2BE-37597C11D195}">
      <dsp:nvSpPr>
        <dsp:cNvPr id="0" name=""/>
        <dsp:cNvSpPr/>
      </dsp:nvSpPr>
      <dsp:spPr>
        <a:xfrm>
          <a:off x="3" y="1380922"/>
          <a:ext cx="1554063" cy="77703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Mediate student success</a:t>
          </a:r>
        </a:p>
      </dsp:txBody>
      <dsp:txXfrm>
        <a:off x="22761" y="1403680"/>
        <a:ext cx="1508547" cy="731515"/>
      </dsp:txXfrm>
    </dsp:sp>
    <dsp:sp modelId="{DAED0B0C-5138-4538-B5B8-A618B84F244C}">
      <dsp:nvSpPr>
        <dsp:cNvPr id="0" name=""/>
        <dsp:cNvSpPr/>
      </dsp:nvSpPr>
      <dsp:spPr>
        <a:xfrm rot="18264681">
          <a:off x="1314118" y="1294274"/>
          <a:ext cx="1103542" cy="39902"/>
        </a:xfrm>
        <a:custGeom>
          <a:avLst/>
          <a:gdLst/>
          <a:ahLst/>
          <a:cxnLst/>
          <a:rect l="0" t="0" r="0" b="0"/>
          <a:pathLst>
            <a:path>
              <a:moveTo>
                <a:pt x="0" y="19951"/>
              </a:moveTo>
              <a:lnTo>
                <a:pt x="1103542" y="199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838301" y="1286637"/>
        <a:ext cx="55177" cy="55177"/>
      </dsp:txXfrm>
    </dsp:sp>
    <dsp:sp modelId="{50AC3851-F850-4CB2-B2BA-19C94FAE98FC}">
      <dsp:nvSpPr>
        <dsp:cNvPr id="0" name=""/>
        <dsp:cNvSpPr/>
      </dsp:nvSpPr>
      <dsp:spPr>
        <a:xfrm>
          <a:off x="2177712" y="470497"/>
          <a:ext cx="1554063" cy="77703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/>
            </a:rPr>
            <a:t>The LA talk to me about how to be successful in the class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200470" y="493255"/>
        <a:ext cx="1508547" cy="731515"/>
      </dsp:txXfrm>
    </dsp:sp>
    <dsp:sp modelId="{1E811346-072F-4F7A-BCA2-D1825FE0DB64}">
      <dsp:nvSpPr>
        <dsp:cNvPr id="0" name=""/>
        <dsp:cNvSpPr/>
      </dsp:nvSpPr>
      <dsp:spPr>
        <a:xfrm rot="21507204">
          <a:off x="1553953" y="1741067"/>
          <a:ext cx="623872" cy="39902"/>
        </a:xfrm>
        <a:custGeom>
          <a:avLst/>
          <a:gdLst/>
          <a:ahLst/>
          <a:cxnLst/>
          <a:rect l="0" t="0" r="0" b="0"/>
          <a:pathLst>
            <a:path>
              <a:moveTo>
                <a:pt x="0" y="19951"/>
              </a:moveTo>
              <a:lnTo>
                <a:pt x="623872" y="199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850293" y="1745422"/>
        <a:ext cx="31193" cy="31193"/>
      </dsp:txXfrm>
    </dsp:sp>
    <dsp:sp modelId="{0F6EFF17-CFAF-454C-8A32-63AA615AD275}">
      <dsp:nvSpPr>
        <dsp:cNvPr id="0" name=""/>
        <dsp:cNvSpPr/>
      </dsp:nvSpPr>
      <dsp:spPr>
        <a:xfrm>
          <a:off x="2177712" y="1364084"/>
          <a:ext cx="1554063" cy="77703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/>
            </a:rPr>
            <a:t>The LA share tips on how to study for the exam/quiz/final</a:t>
          </a:r>
          <a:endParaRPr lang="en-US" sz="11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2200470" y="1386842"/>
        <a:ext cx="1508547" cy="731515"/>
      </dsp:txXfrm>
    </dsp:sp>
    <dsp:sp modelId="{D20EB46E-BAB0-4EAE-8197-551B5961178F}">
      <dsp:nvSpPr>
        <dsp:cNvPr id="0" name=""/>
        <dsp:cNvSpPr/>
      </dsp:nvSpPr>
      <dsp:spPr>
        <a:xfrm rot="3274507">
          <a:off x="1327925" y="2187861"/>
          <a:ext cx="1075928" cy="39902"/>
        </a:xfrm>
        <a:custGeom>
          <a:avLst/>
          <a:gdLst/>
          <a:ahLst/>
          <a:cxnLst/>
          <a:rect l="0" t="0" r="0" b="0"/>
          <a:pathLst>
            <a:path>
              <a:moveTo>
                <a:pt x="0" y="19951"/>
              </a:moveTo>
              <a:lnTo>
                <a:pt x="1075928" y="199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838991" y="2180914"/>
        <a:ext cx="53796" cy="53796"/>
      </dsp:txXfrm>
    </dsp:sp>
    <dsp:sp modelId="{B78CEA1D-96DC-407C-AE0C-3AC56581BE6E}">
      <dsp:nvSpPr>
        <dsp:cNvPr id="0" name=""/>
        <dsp:cNvSpPr/>
      </dsp:nvSpPr>
      <dsp:spPr>
        <a:xfrm>
          <a:off x="2177712" y="2257670"/>
          <a:ext cx="1554063" cy="777031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effectLst/>
            </a:rPr>
            <a:t>The LA share information about their experience in this course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200470" y="2280428"/>
        <a:ext cx="1508547" cy="731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473BF-F64F-4762-894B-351FC4D1AA5F}">
      <dsp:nvSpPr>
        <dsp:cNvPr id="0" name=""/>
        <dsp:cNvSpPr/>
      </dsp:nvSpPr>
      <dsp:spPr>
        <a:xfrm>
          <a:off x="1715" y="1063631"/>
          <a:ext cx="1554320" cy="77716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Mediating classroom motivation</a:t>
          </a:r>
        </a:p>
      </dsp:txBody>
      <dsp:txXfrm>
        <a:off x="24477" y="1086393"/>
        <a:ext cx="1508796" cy="731636"/>
      </dsp:txXfrm>
    </dsp:sp>
    <dsp:sp modelId="{EEA11B0E-2C27-4095-87F2-9D5DE1021ECA}">
      <dsp:nvSpPr>
        <dsp:cNvPr id="0" name=""/>
        <dsp:cNvSpPr/>
      </dsp:nvSpPr>
      <dsp:spPr>
        <a:xfrm rot="19457599">
          <a:off x="1484069" y="1204695"/>
          <a:ext cx="765660" cy="48164"/>
        </a:xfrm>
        <a:custGeom>
          <a:avLst/>
          <a:gdLst/>
          <a:ahLst/>
          <a:cxnLst/>
          <a:rect l="0" t="0" r="0" b="0"/>
          <a:pathLst>
            <a:path>
              <a:moveTo>
                <a:pt x="0" y="24082"/>
              </a:moveTo>
              <a:lnTo>
                <a:pt x="765660" y="240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847758" y="1209636"/>
        <a:ext cx="38283" cy="38283"/>
      </dsp:txXfrm>
    </dsp:sp>
    <dsp:sp modelId="{5D486E12-FEA3-4E7E-9500-A70F84847616}">
      <dsp:nvSpPr>
        <dsp:cNvPr id="0" name=""/>
        <dsp:cNvSpPr/>
      </dsp:nvSpPr>
      <dsp:spPr>
        <a:xfrm>
          <a:off x="2177764" y="616764"/>
          <a:ext cx="1554320" cy="77716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effectLst/>
            </a:rPr>
            <a:t>The LA encourage me to think about my prior knowledge or experiences to answer a question</a:t>
          </a:r>
          <a:endParaRPr lang="en-US" sz="1000" kern="1200" dirty="0"/>
        </a:p>
      </dsp:txBody>
      <dsp:txXfrm>
        <a:off x="2200526" y="639526"/>
        <a:ext cx="1508796" cy="731636"/>
      </dsp:txXfrm>
    </dsp:sp>
    <dsp:sp modelId="{696D4FA9-F3CD-4170-9882-DDB9E9289971}">
      <dsp:nvSpPr>
        <dsp:cNvPr id="0" name=""/>
        <dsp:cNvSpPr/>
      </dsp:nvSpPr>
      <dsp:spPr>
        <a:xfrm rot="2142401">
          <a:off x="1484069" y="1651562"/>
          <a:ext cx="765660" cy="48164"/>
        </a:xfrm>
        <a:custGeom>
          <a:avLst/>
          <a:gdLst/>
          <a:ahLst/>
          <a:cxnLst/>
          <a:rect l="0" t="0" r="0" b="0"/>
          <a:pathLst>
            <a:path>
              <a:moveTo>
                <a:pt x="0" y="24082"/>
              </a:moveTo>
              <a:lnTo>
                <a:pt x="765660" y="240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847758" y="1656503"/>
        <a:ext cx="38283" cy="38283"/>
      </dsp:txXfrm>
    </dsp:sp>
    <dsp:sp modelId="{74426D0E-6588-4C73-B9FA-222F8834C5EC}">
      <dsp:nvSpPr>
        <dsp:cNvPr id="0" name=""/>
        <dsp:cNvSpPr/>
      </dsp:nvSpPr>
      <dsp:spPr>
        <a:xfrm>
          <a:off x="2177764" y="1510498"/>
          <a:ext cx="1554320" cy="77716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effectLst/>
            </a:rPr>
            <a:t>The LA encourages me to consider multiple perspectives.</a:t>
          </a:r>
          <a:endParaRPr lang="en-US" sz="1000" kern="1200" dirty="0">
            <a:effectLst/>
            <a:latin typeface="Calibri" panose="020F0502020204030204" pitchFamily="34" charset="0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2200526" y="1533260"/>
        <a:ext cx="1508796" cy="7316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76E53-7A9D-4060-ABCE-FC2467471D65}">
      <dsp:nvSpPr>
        <dsp:cNvPr id="0" name=""/>
        <dsp:cNvSpPr/>
      </dsp:nvSpPr>
      <dsp:spPr>
        <a:xfrm>
          <a:off x="1274042" y="532423"/>
          <a:ext cx="924656" cy="462328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LA as mediators</a:t>
          </a:r>
        </a:p>
      </dsp:txBody>
      <dsp:txXfrm>
        <a:off x="1287583" y="545964"/>
        <a:ext cx="897574" cy="435246"/>
      </dsp:txXfrm>
    </dsp:sp>
    <dsp:sp modelId="{088C1CA7-A9FF-448F-8846-0166914068CB}">
      <dsp:nvSpPr>
        <dsp:cNvPr id="0" name=""/>
        <dsp:cNvSpPr/>
      </dsp:nvSpPr>
      <dsp:spPr>
        <a:xfrm rot="18289469">
          <a:off x="2059794" y="470502"/>
          <a:ext cx="64767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4767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67439" y="481556"/>
        <a:ext cx="32383" cy="32383"/>
      </dsp:txXfrm>
    </dsp:sp>
    <dsp:sp modelId="{B623E85B-8171-4267-85D0-190FBDAC1E84}">
      <dsp:nvSpPr>
        <dsp:cNvPr id="0" name=""/>
        <dsp:cNvSpPr/>
      </dsp:nvSpPr>
      <dsp:spPr>
        <a:xfrm>
          <a:off x="2568562" y="745"/>
          <a:ext cx="924656" cy="462328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Student</a:t>
          </a:r>
          <a:r>
            <a:rPr lang="en-US" sz="1200" kern="1200" dirty="0"/>
            <a:t> </a:t>
          </a:r>
          <a:r>
            <a:rPr lang="en-US" sz="1200" kern="1200" dirty="0">
              <a:solidFill>
                <a:schemeClr val="tx1"/>
              </a:solidFill>
            </a:rPr>
            <a:t>understanding</a:t>
          </a:r>
        </a:p>
      </dsp:txBody>
      <dsp:txXfrm>
        <a:off x="2582103" y="14286"/>
        <a:ext cx="897574" cy="435246"/>
      </dsp:txXfrm>
    </dsp:sp>
    <dsp:sp modelId="{4DC9296C-F567-41E2-83B1-6B3FD5966DBF}">
      <dsp:nvSpPr>
        <dsp:cNvPr id="0" name=""/>
        <dsp:cNvSpPr/>
      </dsp:nvSpPr>
      <dsp:spPr>
        <a:xfrm>
          <a:off x="2198699" y="736341"/>
          <a:ext cx="36986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36986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74384" y="754340"/>
        <a:ext cx="18493" cy="18493"/>
      </dsp:txXfrm>
    </dsp:sp>
    <dsp:sp modelId="{3DF4B75C-9513-4097-A519-21783B671080}">
      <dsp:nvSpPr>
        <dsp:cNvPr id="0" name=""/>
        <dsp:cNvSpPr/>
      </dsp:nvSpPr>
      <dsp:spPr>
        <a:xfrm>
          <a:off x="2568562" y="532423"/>
          <a:ext cx="924656" cy="462328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Classroom motivation</a:t>
          </a:r>
        </a:p>
      </dsp:txBody>
      <dsp:txXfrm>
        <a:off x="2582103" y="545964"/>
        <a:ext cx="897574" cy="435246"/>
      </dsp:txXfrm>
    </dsp:sp>
    <dsp:sp modelId="{F4E1345B-B682-445E-B40F-C4ECAC36DD65}">
      <dsp:nvSpPr>
        <dsp:cNvPr id="0" name=""/>
        <dsp:cNvSpPr/>
      </dsp:nvSpPr>
      <dsp:spPr>
        <a:xfrm rot="3310531">
          <a:off x="2059794" y="1002180"/>
          <a:ext cx="64767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4767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67439" y="1013234"/>
        <a:ext cx="32383" cy="32383"/>
      </dsp:txXfrm>
    </dsp:sp>
    <dsp:sp modelId="{0D3A07B8-224A-4709-B555-72AC40224FB1}">
      <dsp:nvSpPr>
        <dsp:cNvPr id="0" name=""/>
        <dsp:cNvSpPr/>
      </dsp:nvSpPr>
      <dsp:spPr>
        <a:xfrm>
          <a:off x="2568562" y="1064100"/>
          <a:ext cx="924656" cy="462328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Student success</a:t>
          </a:r>
        </a:p>
      </dsp:txBody>
      <dsp:txXfrm>
        <a:off x="2582103" y="1077641"/>
        <a:ext cx="897574" cy="435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B5CCC-2A49-CE41-A34A-029A8BD1DCA4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F47F7-D380-E542-AB73-90AA277B7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31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DB0BD-8809-40B4-9A7E-542C24ED835A}" type="datetimeFigureOut">
              <a:rPr lang="en-US" smtClean="0"/>
              <a:t>7/24/2017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C0199-E958-4791-B486-8C0DAFDED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1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Otero, Pollock, McCray &amp; Finkelstein, 2006, Van Dusen, Langdon &amp; Otero,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0199-E958-4791-B486-8C0DAFDED8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49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1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06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262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219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0199-E958-4791-B486-8C0DAFDED8B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47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0199-E958-4791-B486-8C0DAFDED8B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62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0199-E958-4791-B486-8C0DAFDED8B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15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all 5 courses, majority of  student indicate that this role happens often (5 different contexts we conclude that LA mediate student understanding)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0199-E958-4791-B486-8C0DAFDED8B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32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0199-E958-4791-B486-8C0DAFDED8B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8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21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2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0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523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0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76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06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45F3-0324-4FA7-A62C-C06EEF9A6F50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FIULogo_H_SpotC.psd">
            <a:extLst>
              <a:ext uri="{FF2B5EF4-FFF2-40B4-BE49-F238E27FC236}">
                <a16:creationId xmlns:a16="http://schemas.microsoft.com/office/drawing/2014/main" id="{7468E543-301C-419B-851B-E93FB7C1A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19" y="6021746"/>
            <a:ext cx="988043" cy="9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7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DF53-D098-459F-A21D-69EF178D42C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34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A899-1176-4D2A-9A30-CAC42D52ED85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7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FE20-190D-43E3-98EF-03171303152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8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7F9B-1CCF-4E2E-B01C-409EC2B8E79C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62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F9D7B-F2E2-4EDE-9D16-660CEC5B1E2F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2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C360-C860-48B6-946C-C1F5252733F2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0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C9C4-E0D9-4C17-B27D-BE15BA10D7D9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4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D123-5E17-415B-935D-D0BB04C5DA54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4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9F96-41AF-493B-AF64-CC81226A17CD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7ED27BF-D2BF-449F-874E-3CCD8025F2AA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4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0668F04-6108-40AF-BFDC-8D20BFCE59B0}" type="datetime1">
              <a:rPr lang="en-US" smtClean="0"/>
              <a:t>7/24/2017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FIULogo_H_CMYK.png">
            <a:extLst>
              <a:ext uri="{FF2B5EF4-FFF2-40B4-BE49-F238E27FC236}">
                <a16:creationId xmlns:a16="http://schemas.microsoft.com/office/drawing/2014/main" id="{6023B3FF-4E52-4FC4-9BCF-AAD70F3E5E8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93" y="6207817"/>
            <a:ext cx="2854808" cy="5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3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chart" Target="../charts/char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04546" y="1682700"/>
            <a:ext cx="5937250" cy="1187450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Investigating the Effects of Learning Assistant (LA) -Supported Active Learning Environments: LA As Mediators in the classroom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684D4D-D185-4D29-A8E0-F1E41DF59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2339" y="3220673"/>
            <a:ext cx="5101209" cy="123989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5600" b="1" dirty="0">
                <a:solidFill>
                  <a:schemeClr val="bg2">
                    <a:lumMod val="50000"/>
                  </a:schemeClr>
                </a:solidFill>
              </a:rPr>
              <a:t>AAPT CONFERENCE 2017</a:t>
            </a:r>
          </a:p>
          <a:p>
            <a:pPr algn="ctr"/>
            <a:r>
              <a:rPr lang="en-US" altLang="en-US" sz="5600" b="1" u="sng" dirty="0">
                <a:solidFill>
                  <a:schemeClr val="bg2">
                    <a:lumMod val="25000"/>
                  </a:schemeClr>
                </a:solidFill>
              </a:rPr>
              <a:t>Mary Nyaema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en-US" sz="5600" b="1" dirty="0" err="1">
                <a:solidFill>
                  <a:schemeClr val="bg2">
                    <a:lumMod val="25000"/>
                  </a:schemeClr>
                </a:solidFill>
              </a:rPr>
              <a:t>Idaykis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 Rodriguez,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Oscar Diaz,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en-US" sz="5600" b="1" dirty="0" err="1">
                <a:solidFill>
                  <a:schemeClr val="bg2">
                    <a:lumMod val="25000"/>
                  </a:schemeClr>
                </a:solidFill>
              </a:rPr>
              <a:t>Hagit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 Kornreich-Leshem,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</a:rPr>
              <a:t>Laird H. Kramer,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altLang="en-US" sz="5600" b="1" i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Chelsey Grassie,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2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Andrew McDevitt,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2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Jeff Boyer,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2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5600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Amreen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Nasim Thompson,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3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Paul Le,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3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Leanne Doughty,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3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Laurel Hartley,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3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 Robert Talbot 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3</a:t>
            </a:r>
            <a:endParaRPr lang="en-US" altLang="en-US" sz="5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ctr"/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1. Florida International University,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2. North Dakota State University,</a:t>
            </a:r>
            <a:r>
              <a:rPr lang="en-US" altLang="en-US" sz="5600" b="1" baseline="30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  </a:t>
            </a:r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3. University of Colorado Denver</a:t>
            </a:r>
          </a:p>
          <a:p>
            <a:pPr algn="ctr"/>
            <a:r>
              <a:rPr lang="en-US" altLang="en-US" sz="5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NSF Project # 1525115</a:t>
            </a:r>
          </a:p>
          <a:p>
            <a:pPr algn="ctr"/>
            <a:endParaRPr lang="en-US" altLang="en-US" sz="35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ctr"/>
            <a:endParaRPr 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95E2E4B-1389-4EE1-B87B-1101177B6A0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" y="6104790"/>
            <a:ext cx="3108960" cy="8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483F350-571F-4ABA-B567-4197EBCC9E1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960" y="6104790"/>
            <a:ext cx="3108960" cy="74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A5762-9268-4D3B-B328-2E350BBCA6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3361109"/>
            <a:ext cx="1660482" cy="1644223"/>
          </a:xfrm>
          <a:prstGeom prst="rect">
            <a:avLst/>
          </a:prstGeom>
        </p:spPr>
      </p:pic>
      <p:sp>
        <p:nvSpPr>
          <p:cNvPr id="14" name="object 57">
            <a:extLst>
              <a:ext uri="{FF2B5EF4-FFF2-40B4-BE49-F238E27FC236}">
                <a16:creationId xmlns:a16="http://schemas.microsoft.com/office/drawing/2014/main" id="{EA1674FC-1929-48E7-BB2A-43DF15D35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914400" cy="82296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9" name="Picture 51" descr="stem institute logo.jpg">
            <a:extLst>
              <a:ext uri="{FF2B5EF4-FFF2-40B4-BE49-F238E27FC236}">
                <a16:creationId xmlns:a16="http://schemas.microsoft.com/office/drawing/2014/main" id="{F07F3687-3133-45D3-81C2-E38E60D4D7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6077887"/>
            <a:ext cx="3108960" cy="7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1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8"/>
    </mc:Choice>
    <mc:Fallback xmlns="">
      <p:transition spd="slow" advTm="178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</p:spTree>
    <p:extLst>
      <p:ext uri="{BB962C8B-B14F-4D97-AF65-F5344CB8AC3E}">
        <p14:creationId xmlns:p14="http://schemas.microsoft.com/office/powerpoint/2010/main" val="27996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1B15C3-2C57-422C-BCA5-F867379F6DC8}"/>
              </a:ext>
            </a:extLst>
          </p:cNvPr>
          <p:cNvSpPr txBox="1"/>
          <p:nvPr/>
        </p:nvSpPr>
        <p:spPr>
          <a:xfrm>
            <a:off x="5104321" y="5606941"/>
            <a:ext cx="223709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9886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1B15C3-2C57-422C-BCA5-F867379F6DC8}"/>
              </a:ext>
            </a:extLst>
          </p:cNvPr>
          <p:cNvSpPr txBox="1"/>
          <p:nvPr/>
        </p:nvSpPr>
        <p:spPr>
          <a:xfrm>
            <a:off x="5104321" y="5606941"/>
            <a:ext cx="223709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A5BD9-AAB7-442F-A800-B3A18CC3A225}"/>
              </a:ext>
            </a:extLst>
          </p:cNvPr>
          <p:cNvSpPr/>
          <p:nvPr/>
        </p:nvSpPr>
        <p:spPr>
          <a:xfrm>
            <a:off x="3034405" y="5390076"/>
            <a:ext cx="173059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LA, students and instructors</a:t>
            </a:r>
          </a:p>
        </p:txBody>
      </p:sp>
    </p:spTree>
    <p:extLst>
      <p:ext uri="{BB962C8B-B14F-4D97-AF65-F5344CB8AC3E}">
        <p14:creationId xmlns:p14="http://schemas.microsoft.com/office/powerpoint/2010/main" val="415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1B15C3-2C57-422C-BCA5-F867379F6DC8}"/>
              </a:ext>
            </a:extLst>
          </p:cNvPr>
          <p:cNvSpPr txBox="1"/>
          <p:nvPr/>
        </p:nvSpPr>
        <p:spPr>
          <a:xfrm>
            <a:off x="5104321" y="5606941"/>
            <a:ext cx="223709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A5BD9-AAB7-442F-A800-B3A18CC3A225}"/>
              </a:ext>
            </a:extLst>
          </p:cNvPr>
          <p:cNvSpPr/>
          <p:nvPr/>
        </p:nvSpPr>
        <p:spPr>
          <a:xfrm>
            <a:off x="3034405" y="5390076"/>
            <a:ext cx="173059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LA, students and instructors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B2ACB-E6F6-4702-8D52-070F06A16AF3}"/>
              </a:ext>
            </a:extLst>
          </p:cNvPr>
          <p:cNvSpPr txBox="1"/>
          <p:nvPr/>
        </p:nvSpPr>
        <p:spPr>
          <a:xfrm>
            <a:off x="921965" y="5402663"/>
            <a:ext cx="188735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Negotiated classroom interaction rules</a:t>
            </a:r>
          </a:p>
        </p:txBody>
      </p:sp>
    </p:spTree>
    <p:extLst>
      <p:ext uri="{BB962C8B-B14F-4D97-AF65-F5344CB8AC3E}">
        <p14:creationId xmlns:p14="http://schemas.microsoft.com/office/powerpoint/2010/main" val="15146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1B15C3-2C57-422C-BCA5-F867379F6DC8}"/>
              </a:ext>
            </a:extLst>
          </p:cNvPr>
          <p:cNvSpPr txBox="1"/>
          <p:nvPr/>
        </p:nvSpPr>
        <p:spPr>
          <a:xfrm>
            <a:off x="5104321" y="5606941"/>
            <a:ext cx="223709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 Responsibilities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A5BD9-AAB7-442F-A800-B3A18CC3A225}"/>
              </a:ext>
            </a:extLst>
          </p:cNvPr>
          <p:cNvSpPr/>
          <p:nvPr/>
        </p:nvSpPr>
        <p:spPr>
          <a:xfrm>
            <a:off x="3034405" y="5390076"/>
            <a:ext cx="173059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LA, students and instructors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B2ACB-E6F6-4702-8D52-070F06A16AF3}"/>
              </a:ext>
            </a:extLst>
          </p:cNvPr>
          <p:cNvSpPr txBox="1"/>
          <p:nvPr/>
        </p:nvSpPr>
        <p:spPr>
          <a:xfrm>
            <a:off x="921965" y="5402663"/>
            <a:ext cx="188735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Negotiated classroom interaction rules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CAC8B5-F5DE-4901-9E7A-67B1308F7693}"/>
              </a:ext>
            </a:extLst>
          </p:cNvPr>
          <p:cNvSpPr/>
          <p:nvPr/>
        </p:nvSpPr>
        <p:spPr>
          <a:xfrm>
            <a:off x="1236801" y="2342800"/>
            <a:ext cx="4948682" cy="21118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42FA0-22C0-40EB-A856-88B92FBFF96C}"/>
              </a:ext>
            </a:extLst>
          </p:cNvPr>
          <p:cNvSpPr txBox="1"/>
          <p:nvPr/>
        </p:nvSpPr>
        <p:spPr>
          <a:xfrm>
            <a:off x="1788905" y="3573794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B2918-58FC-4444-AE18-0E5DCEDF9AAB}"/>
              </a:ext>
            </a:extLst>
          </p:cNvPr>
          <p:cNvSpPr txBox="1"/>
          <p:nvPr/>
        </p:nvSpPr>
        <p:spPr>
          <a:xfrm>
            <a:off x="4569843" y="3573794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F2F0C-BBF5-4817-AC1D-2FF82EC1D497}"/>
              </a:ext>
            </a:extLst>
          </p:cNvPr>
          <p:cNvSpPr txBox="1"/>
          <p:nvPr/>
        </p:nvSpPr>
        <p:spPr>
          <a:xfrm>
            <a:off x="2809322" y="2500476"/>
            <a:ext cx="18796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 as mediators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0482E-A185-4ADB-B6B0-66E6F643959D}"/>
              </a:ext>
            </a:extLst>
          </p:cNvPr>
          <p:cNvSpPr/>
          <p:nvPr/>
        </p:nvSpPr>
        <p:spPr>
          <a:xfrm>
            <a:off x="6212088" y="270174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Learning gains, course retention, persistence in major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CF34F-479A-47D0-9315-4219DA40DA96}"/>
              </a:ext>
            </a:extLst>
          </p:cNvPr>
          <p:cNvSpPr txBox="1"/>
          <p:nvPr/>
        </p:nvSpPr>
        <p:spPr>
          <a:xfrm>
            <a:off x="5301939" y="5484860"/>
            <a:ext cx="2237099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 Responsibilities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5E78A9-2969-4DEC-BBD1-037F023B07D7}"/>
              </a:ext>
            </a:extLst>
          </p:cNvPr>
          <p:cNvSpPr/>
          <p:nvPr/>
        </p:nvSpPr>
        <p:spPr>
          <a:xfrm>
            <a:off x="2958322" y="5340312"/>
            <a:ext cx="173059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LA, students and instructors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518A8-612C-4C40-BE10-783FB109A31A}"/>
              </a:ext>
            </a:extLst>
          </p:cNvPr>
          <p:cNvSpPr txBox="1"/>
          <p:nvPr/>
        </p:nvSpPr>
        <p:spPr>
          <a:xfrm>
            <a:off x="845226" y="5377560"/>
            <a:ext cx="188735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Negotiated classroom interaction rules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E7A445-604D-4A35-8E2E-81B8FA963AC3}"/>
              </a:ext>
            </a:extLst>
          </p:cNvPr>
          <p:cNvSpPr/>
          <p:nvPr/>
        </p:nvSpPr>
        <p:spPr>
          <a:xfrm>
            <a:off x="1236801" y="2342800"/>
            <a:ext cx="4948682" cy="21118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"/>
    </mc:Choice>
    <mc:Fallback xmlns="">
      <p:transition spd="slow" advTm="442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250" y="2333559"/>
            <a:ext cx="6571343" cy="38364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Purpose of the study: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to establish the role of LA in terms of Activity Theory.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Research questions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What are student perceptions of LA roles in the classroom?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What are faculty perceptions of LA roles in the classroom?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How to interpret their roles in activity theory.</a:t>
            </a:r>
          </a:p>
          <a:p>
            <a:pPr marL="0" indent="0">
              <a:buNone/>
            </a:pP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C5242869-2A59-4992-B39B-047A3BF7D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0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1"/>
    </mc:Choice>
    <mc:Fallback xmlns="">
      <p:transition spd="slow" advTm="3152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250" y="2333559"/>
            <a:ext cx="6571343" cy="3836427"/>
          </a:xfrm>
        </p:spPr>
        <p:txBody>
          <a:bodyPr>
            <a:normAutofit/>
          </a:bodyPr>
          <a:lstStyle/>
          <a:p>
            <a:pPr marL="469265" marR="35560" indent="-457200">
              <a:lnSpc>
                <a:spcPts val="1980"/>
              </a:lnSpc>
              <a:buFont typeface="Wingdings" panose="05000000000000000000" pitchFamily="2" charset="2"/>
              <a:buChar char="v"/>
              <a:tabLst>
                <a:tab pos="221615" algn="l"/>
              </a:tabLst>
            </a:pPr>
            <a:r>
              <a:rPr lang="en-US" sz="2000" b="1" spc="-4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Research Design: </a:t>
            </a:r>
            <a:r>
              <a:rPr lang="en-US" sz="2000" spc="-4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Comparative case study research.               </a:t>
            </a:r>
          </a:p>
          <a:p>
            <a:pPr marL="469265" marR="35560" indent="-457200">
              <a:lnSpc>
                <a:spcPts val="1980"/>
              </a:lnSpc>
              <a:buFont typeface="Wingdings" panose="05000000000000000000" pitchFamily="2" charset="2"/>
              <a:buChar char="v"/>
              <a:tabLst>
                <a:tab pos="221615" algn="l"/>
              </a:tabLst>
            </a:pPr>
            <a:r>
              <a:rPr lang="en-US" sz="2000" b="1" spc="-4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Participants</a:t>
            </a:r>
            <a:r>
              <a:rPr lang="en-US" sz="2000" spc="-4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: 462 undergraduate students, 37 LA and 5 instructors.</a:t>
            </a:r>
          </a:p>
          <a:p>
            <a:pPr marL="755015" marR="35560" lvl="1" indent="-285750">
              <a:lnSpc>
                <a:spcPts val="1980"/>
              </a:lnSpc>
              <a:buFont typeface="Courier New" panose="02070309020205020404" pitchFamily="49" charset="0"/>
              <a:buChar char="o"/>
              <a:tabLst>
                <a:tab pos="221615" algn="l"/>
              </a:tabLst>
            </a:pPr>
            <a:r>
              <a:rPr lang="en-US" sz="2000" spc="-4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Instructors had 1-5 years experience teaching with LA in their classrooms.</a:t>
            </a:r>
          </a:p>
          <a:p>
            <a:pPr marL="755015" marR="35560" lvl="1" indent="-285750">
              <a:lnSpc>
                <a:spcPts val="1980"/>
              </a:lnSpc>
              <a:buFont typeface="Courier New" panose="02070309020205020404" pitchFamily="49" charset="0"/>
              <a:buChar char="o"/>
              <a:tabLst>
                <a:tab pos="221615" algn="l"/>
              </a:tabLst>
            </a:pPr>
            <a:r>
              <a:rPr lang="en-US" sz="2000" spc="-4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1 Physics, 2 Biology, &amp; 2 Chemistry lower division courses.</a:t>
            </a:r>
          </a:p>
          <a:p>
            <a:pPr marL="297815" marR="285115" indent="-285750">
              <a:lnSpc>
                <a:spcPts val="1980"/>
              </a:lnSpc>
              <a:buFont typeface="Wingdings" panose="05000000000000000000" pitchFamily="2" charset="2"/>
              <a:buChar char="v"/>
              <a:tabLst>
                <a:tab pos="221615" algn="l"/>
              </a:tabLst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Research Instruments: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Students surveys and  instructor interviews.</a:t>
            </a:r>
          </a:p>
          <a:p>
            <a:pPr marL="697865" marR="285115" lvl="1">
              <a:lnSpc>
                <a:spcPts val="1980"/>
              </a:lnSpc>
              <a:buFont typeface="Courier New" panose="02070309020205020404" pitchFamily="49" charset="0"/>
              <a:buChar char="o"/>
              <a:tabLst>
                <a:tab pos="221615" algn="l"/>
              </a:tabLs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Face validation of survey items  through student interviews.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C5242869-2A59-4992-B39B-047A3BF7D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1"/>
    </mc:Choice>
    <mc:Fallback xmlns="">
      <p:transition spd="slow" advTm="3152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250" y="2333559"/>
            <a:ext cx="6571343" cy="3836427"/>
          </a:xfrm>
        </p:spPr>
        <p:txBody>
          <a:bodyPr>
            <a:normAutofit/>
          </a:bodyPr>
          <a:lstStyle/>
          <a:p>
            <a:pPr marL="297815" marR="285115" indent="-285750">
              <a:lnSpc>
                <a:spcPts val="1980"/>
              </a:lnSpc>
              <a:buFont typeface="Wingdings" panose="05000000000000000000" pitchFamily="2" charset="2"/>
              <a:buChar char="v"/>
              <a:tabLst>
                <a:tab pos="221615" algn="l"/>
              </a:tabLst>
            </a:pPr>
            <a:r>
              <a:rPr lang="en-US" sz="2000" spc="-1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Triangulation of data to compare agreement between instructors, students and LA . </a:t>
            </a:r>
          </a:p>
          <a:p>
            <a:pPr marL="697865" marR="285115" lvl="1">
              <a:lnSpc>
                <a:spcPts val="1980"/>
              </a:lnSpc>
              <a:buFont typeface="Courier New" panose="02070309020205020404" pitchFamily="49" charset="0"/>
              <a:buChar char="o"/>
              <a:tabLst>
                <a:tab pos="221615" algn="l"/>
              </a:tabLst>
            </a:pPr>
            <a:r>
              <a:rPr lang="en-US" sz="2000" spc="-1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Further classification of  LA roles into three main roles that promote student learning in active learning classrooms.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C5242869-2A59-4992-B39B-047A3BF7D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35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1"/>
    </mc:Choice>
    <mc:Fallback xmlns="">
      <p:transition spd="slow" advTm="3152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DBC1C-0030-416E-91D2-F569BE45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74" y="617562"/>
            <a:ext cx="8233909" cy="1059305"/>
          </a:xfrm>
        </p:spPr>
        <p:txBody>
          <a:bodyPr/>
          <a:lstStyle/>
          <a:p>
            <a:r>
              <a:rPr lang="en-US" dirty="0"/>
              <a:t> mediating student understanding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611B905F-287B-4D3B-87A2-63AF275949B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20655042"/>
              </p:ext>
            </p:extLst>
          </p:nvPr>
        </p:nvGraphicFramePr>
        <p:xfrm>
          <a:off x="1443038" y="2014538"/>
          <a:ext cx="2900362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763CBE1-C173-405C-B00A-BD1FF34953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0015683"/>
              </p:ext>
            </p:extLst>
          </p:nvPr>
        </p:nvGraphicFramePr>
        <p:xfrm>
          <a:off x="4902200" y="1919038"/>
          <a:ext cx="3733800" cy="3769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 useBgFill="1">
        <p:nvSpPr>
          <p:cNvPr id="2" name="Footer Placeholder 1">
            <a:extLst>
              <a:ext uri="{FF2B5EF4-FFF2-40B4-BE49-F238E27FC236}">
                <a16:creationId xmlns:a16="http://schemas.microsoft.com/office/drawing/2014/main" id="{9B4E7264-6D5B-4238-9236-115D0A51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045200"/>
            <a:ext cx="9144000" cy="812800"/>
          </a:xfrm>
        </p:spPr>
        <p:txBody>
          <a:bodyPr/>
          <a:lstStyle/>
          <a:p>
            <a:pPr algn="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D8AC-721C-499D-A4A4-372CEF804767}"/>
              </a:ext>
            </a:extLst>
          </p:cNvPr>
          <p:cNvSpPr txBox="1"/>
          <p:nvPr/>
        </p:nvSpPr>
        <p:spPr>
          <a:xfrm>
            <a:off x="264459" y="5504031"/>
            <a:ext cx="7736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Students perceive LA as mediators of student understanding.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6523B-5F9A-4897-9C26-88776F8F9814}"/>
              </a:ext>
            </a:extLst>
          </p:cNvPr>
          <p:cNvSpPr txBox="1"/>
          <p:nvPr/>
        </p:nvSpPr>
        <p:spPr>
          <a:xfrm>
            <a:off x="6275465" y="5750004"/>
            <a:ext cx="3012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Never- the instructor has not asked me to do this activity in this course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Sometimes- the instructor asks me to do this activity less than weekly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 Often- The instructor asks me to do this activity at least once a week</a:t>
            </a:r>
          </a:p>
        </p:txBody>
      </p:sp>
      <p:pic>
        <p:nvPicPr>
          <p:cNvPr id="16" name="Picture 51" descr="stem institute logo.jpg">
            <a:extLst>
              <a:ext uri="{FF2B5EF4-FFF2-40B4-BE49-F238E27FC236}">
                <a16:creationId xmlns:a16="http://schemas.microsoft.com/office/drawing/2014/main" id="{460274A4-B7CA-4DEE-8323-F8B50B1E647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8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7"/>
    </mc:Choice>
    <mc:Fallback xmlns="">
      <p:transition spd="slow" advTm="409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 of the Beyond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250" y="2333559"/>
            <a:ext cx="6571343" cy="3836427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Started in 2015.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Initiated to study learning assistant (LA)- active learning environment primarily in large introductory science classrooms.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LA  increase student understanding of concepts &amp; their attitude towards learning especially in active learning environments.</a:t>
            </a:r>
            <a:r>
              <a:rPr lang="en-US" sz="2300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Goal: Develop a model for LA engaging students across multiple classrooms, multiple science disciplines and multiple universities.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Using Activity Theory as framework for LAs in active learning environment.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This talk focuses on establishing the role of LAs using Activity Theory.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4" name="Footer Placeholder 3">
            <a:extLst>
              <a:ext uri="{FF2B5EF4-FFF2-40B4-BE49-F238E27FC236}">
                <a16:creationId xmlns:a16="http://schemas.microsoft.com/office/drawing/2014/main" id="{F51F774C-7E80-4575-BBA2-00058F8B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3018" y="6345383"/>
            <a:ext cx="2765981" cy="508414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1. Otero, Pollock, McCray &amp; Finkelstein, 2006, Van Dusen, Langdon &amp; Otero, 2015</a:t>
            </a:r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C5242869-2A59-4992-B39B-047A3BF7D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133905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1"/>
    </mc:Choice>
    <mc:Fallback xmlns="">
      <p:transition spd="slow" advTm="3152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9739-6105-462C-99A2-34841DB0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68" y="521656"/>
            <a:ext cx="7700508" cy="1049235"/>
          </a:xfrm>
        </p:spPr>
        <p:txBody>
          <a:bodyPr/>
          <a:lstStyle/>
          <a:p>
            <a:r>
              <a:rPr lang="en-US" dirty="0"/>
              <a:t>Mediating Student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E5D6B-85CE-4139-BB5D-908AE8A53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</a:rPr>
              <a:t>“</a:t>
            </a:r>
            <a:r>
              <a:rPr lang="en-US" altLang="en-US" sz="2000" i="1" dirty="0"/>
              <a:t>LA </a:t>
            </a:r>
            <a:r>
              <a:rPr lang="en-US" altLang="en-US" sz="2000" b="1" i="1" dirty="0"/>
              <a:t>probe </a:t>
            </a:r>
            <a:r>
              <a:rPr lang="en-US" altLang="en-US" sz="2000" i="1" dirty="0"/>
              <a:t>or ask leading questions in order to </a:t>
            </a:r>
            <a:r>
              <a:rPr lang="en-US" altLang="en-US" sz="2000" b="1" i="1" dirty="0"/>
              <a:t>guide</a:t>
            </a:r>
            <a:r>
              <a:rPr lang="en-US" altLang="en-US" sz="2000" i="1" dirty="0"/>
              <a:t> students when answering questions.”- Instructor 2 </a:t>
            </a:r>
          </a:p>
          <a:p>
            <a:pPr lvl="1" indent="0">
              <a:buNone/>
            </a:pPr>
            <a:endParaRPr lang="en-US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857250" lvl="2" indent="0">
              <a:buNone/>
            </a:pP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</a:rPr>
              <a:t>“</a:t>
            </a:r>
            <a:r>
              <a:rPr lang="en-US" altLang="en-US" sz="2000" i="1" dirty="0">
                <a:solidFill>
                  <a:schemeClr val="bg2">
                    <a:lumMod val="25000"/>
                  </a:schemeClr>
                </a:solidFill>
              </a:rPr>
              <a:t>LA </a:t>
            </a:r>
            <a:r>
              <a:rPr lang="en-US" altLang="en-US" sz="2000" b="1" i="1" dirty="0">
                <a:solidFill>
                  <a:schemeClr val="bg2">
                    <a:lumMod val="25000"/>
                  </a:schemeClr>
                </a:solidFill>
              </a:rPr>
              <a:t>clarify</a:t>
            </a:r>
            <a:r>
              <a:rPr lang="en-US" altLang="en-US" sz="2000" i="1" dirty="0">
                <a:solidFill>
                  <a:schemeClr val="bg2">
                    <a:lumMod val="25000"/>
                  </a:schemeClr>
                </a:solidFill>
              </a:rPr>
              <a:t> things that are said which the students may not understand</a:t>
            </a: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</a:rPr>
              <a:t>.” – Instructor 5 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Instructors agree that LA mediate student understanding.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2AC9414-EC0C-41A3-B1FB-23B067F0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128DC-082F-403E-8C5C-2D98A4FB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" name="Footer Placeholder 2">
            <a:extLst>
              <a:ext uri="{FF2B5EF4-FFF2-40B4-BE49-F238E27FC236}">
                <a16:creationId xmlns:a16="http://schemas.microsoft.com/office/drawing/2014/main" id="{E7D0822C-EF4B-487F-8409-DD34B91835FE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51" descr="stem institute logo.jpg">
            <a:extLst>
              <a:ext uri="{FF2B5EF4-FFF2-40B4-BE49-F238E27FC236}">
                <a16:creationId xmlns:a16="http://schemas.microsoft.com/office/drawing/2014/main" id="{BB055CD7-986F-48E5-8A0B-48A283230D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8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7"/>
    </mc:Choice>
    <mc:Fallback xmlns="">
      <p:transition spd="slow" advTm="2179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C76A411-C529-4F28-971E-F2A2DFE11AB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6144270"/>
              </p:ext>
            </p:extLst>
          </p:nvPr>
        </p:nvGraphicFramePr>
        <p:xfrm>
          <a:off x="672353" y="1587967"/>
          <a:ext cx="3733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51C0644-8B1A-4DF9-967A-282C4190862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08401346"/>
              </p:ext>
            </p:extLst>
          </p:nvPr>
        </p:nvGraphicFramePr>
        <p:xfrm>
          <a:off x="4908177" y="1796516"/>
          <a:ext cx="37338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F5171FE-64BE-4845-8707-40EA446E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769" y="447895"/>
            <a:ext cx="5937755" cy="1188720"/>
          </a:xfrm>
        </p:spPr>
        <p:txBody>
          <a:bodyPr/>
          <a:lstStyle/>
          <a:p>
            <a:r>
              <a:rPr lang="en-US" dirty="0"/>
              <a:t>Mediating STUDENT success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9B2B8-AB00-4CE9-8947-7404A17A143D}"/>
              </a:ext>
            </a:extLst>
          </p:cNvPr>
          <p:cNvSpPr txBox="1"/>
          <p:nvPr/>
        </p:nvSpPr>
        <p:spPr>
          <a:xfrm>
            <a:off x="672353" y="5180428"/>
            <a:ext cx="779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Students perceive LA as mediators of student success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71BBED4-5BAF-48CC-AAEC-C5FF323FFEC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6343048" y="5737170"/>
            <a:ext cx="280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Never- the instructor has not asked me to do this activity in this course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Sometimes- the instructor asks me to do this activity less than weekly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 Often- The instructor asks me to do this activity at least once a week</a:t>
            </a:r>
          </a:p>
        </p:txBody>
      </p:sp>
      <p:pic>
        <p:nvPicPr>
          <p:cNvPr id="10" name="Picture 51" descr="stem institute logo.jpg">
            <a:extLst>
              <a:ext uri="{FF2B5EF4-FFF2-40B4-BE49-F238E27FC236}">
                <a16:creationId xmlns:a16="http://schemas.microsoft.com/office/drawing/2014/main" id="{2681690A-BBB6-4A5F-8EBC-9E28163BF4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6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5"/>
    </mc:Choice>
    <mc:Fallback xmlns="">
      <p:transition spd="slow" advTm="3224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71B3D-AC68-4218-88E4-D86FCD6B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Mediating student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9BB01-83FE-45B5-A108-96D7CE524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buNone/>
            </a:pPr>
            <a:r>
              <a:rPr lang="en-US" altLang="en-US" sz="2000" i="1" dirty="0">
                <a:solidFill>
                  <a:schemeClr val="bg2">
                    <a:lumMod val="25000"/>
                  </a:schemeClr>
                </a:solidFill>
              </a:rPr>
              <a:t>“LA speak about themselves during the first lecture and say what they did to be </a:t>
            </a:r>
            <a:r>
              <a:rPr lang="en-US" altLang="en-US" sz="2000" b="1" i="1" dirty="0">
                <a:solidFill>
                  <a:schemeClr val="bg2">
                    <a:lumMod val="25000"/>
                  </a:schemeClr>
                </a:solidFill>
              </a:rPr>
              <a:t>successful in the class</a:t>
            </a: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</a:rPr>
              <a:t>.” - Instructor 4</a:t>
            </a:r>
          </a:p>
          <a:p>
            <a:endParaRPr lang="en-US" alt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400050" lvl="1" indent="0">
              <a:buNone/>
            </a:pP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</a:rPr>
              <a:t>“ </a:t>
            </a:r>
            <a:r>
              <a:rPr lang="en-US" altLang="en-US" sz="2000" i="1" dirty="0">
                <a:solidFill>
                  <a:schemeClr val="bg2">
                    <a:lumMod val="25000"/>
                  </a:schemeClr>
                </a:solidFill>
              </a:rPr>
              <a:t>LA talk to students </a:t>
            </a:r>
            <a:r>
              <a:rPr lang="en-US" altLang="en-US" sz="2000" b="1" i="1" dirty="0">
                <a:solidFill>
                  <a:schemeClr val="bg2">
                    <a:lumMod val="25000"/>
                  </a:schemeClr>
                </a:solidFill>
              </a:rPr>
              <a:t>about how to be successful </a:t>
            </a:r>
            <a:r>
              <a:rPr lang="en-US" altLang="en-US" sz="2000" i="1" dirty="0">
                <a:solidFill>
                  <a:schemeClr val="bg2">
                    <a:lumMod val="25000"/>
                  </a:schemeClr>
                </a:solidFill>
              </a:rPr>
              <a:t>in the course.</a:t>
            </a: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</a:rPr>
              <a:t>” - Instructor 3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Instructors agree that LA mediate student success.</a:t>
            </a:r>
          </a:p>
          <a:p>
            <a:pPr marL="400050" lvl="1" indent="0">
              <a:buNone/>
            </a:pPr>
            <a:endParaRPr lang="en-US" altLang="en-US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B7F963-C541-4A9A-8F8C-E8669670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E020A-573B-4A4E-8A66-435E701C8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" name="Footer Placeholder 2">
            <a:extLst>
              <a:ext uri="{FF2B5EF4-FFF2-40B4-BE49-F238E27FC236}">
                <a16:creationId xmlns:a16="http://schemas.microsoft.com/office/drawing/2014/main" id="{E7A92EE3-FA8D-4A78-A344-902F0E01A61C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51" descr="stem institute logo.jpg">
            <a:extLst>
              <a:ext uri="{FF2B5EF4-FFF2-40B4-BE49-F238E27FC236}">
                <a16:creationId xmlns:a16="http://schemas.microsoft.com/office/drawing/2014/main" id="{8DB34C13-EC65-4442-A347-0E0CB39903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9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6"/>
    </mc:Choice>
    <mc:Fallback xmlns="">
      <p:transition spd="slow" advTm="192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40CFC9-03A6-4577-AFD5-D53A6657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1112"/>
            <a:ext cx="7924800" cy="11430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Mediating Classroom motivation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D1B2BC-18E8-4E13-8E7B-C4EF2F696A0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5856721"/>
              </p:ext>
            </p:extLst>
          </p:nvPr>
        </p:nvGraphicFramePr>
        <p:xfrm>
          <a:off x="609600" y="1600200"/>
          <a:ext cx="3733800" cy="290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 useBgFill="1">
        <p:nvSpPr>
          <p:cNvPr id="2" name="Footer Placeholder 1">
            <a:extLst>
              <a:ext uri="{FF2B5EF4-FFF2-40B4-BE49-F238E27FC236}">
                <a16:creationId xmlns:a16="http://schemas.microsoft.com/office/drawing/2014/main" id="{00669FA2-D95D-4FE7-B44D-227A40D3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019800"/>
            <a:ext cx="9143999" cy="838200"/>
          </a:xfrm>
        </p:spPr>
        <p:txBody>
          <a:bodyPr/>
          <a:lstStyle/>
          <a:p>
            <a:pPr algn="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577E17C-17B2-491A-AE63-24A076AB58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360370"/>
              </p:ext>
            </p:extLst>
          </p:nvPr>
        </p:nvGraphicFramePr>
        <p:xfrm>
          <a:off x="4572000" y="1784119"/>
          <a:ext cx="3733801" cy="309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EBF0FE-BF07-4019-977E-CBD6309705DF}"/>
              </a:ext>
            </a:extLst>
          </p:cNvPr>
          <p:cNvSpPr txBox="1"/>
          <p:nvPr/>
        </p:nvSpPr>
        <p:spPr>
          <a:xfrm>
            <a:off x="851647" y="4876800"/>
            <a:ext cx="7144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Students perceive LA as mediators of classroom motivation.</a:t>
            </a:r>
          </a:p>
        </p:txBody>
      </p:sp>
      <p:pic>
        <p:nvPicPr>
          <p:cNvPr id="10" name="Picture 51" descr="stem institute logo.jpg">
            <a:extLst>
              <a:ext uri="{FF2B5EF4-FFF2-40B4-BE49-F238E27FC236}">
                <a16:creationId xmlns:a16="http://schemas.microsoft.com/office/drawing/2014/main" id="{CEB470E5-35EC-418F-AFEA-6EE1624989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DAF866-CBAE-4B71-93FE-3A4E974A95A1}"/>
              </a:ext>
            </a:extLst>
          </p:cNvPr>
          <p:cNvSpPr txBox="1"/>
          <p:nvPr/>
        </p:nvSpPr>
        <p:spPr>
          <a:xfrm>
            <a:off x="6275465" y="5750004"/>
            <a:ext cx="3012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Never- the instructor has not asked me to do this activity in this course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Sometimes- the instructor asks me to do this activity less than weekly</a:t>
            </a: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 Often- The instructor asks me to do this activity at least once a week</a:t>
            </a:r>
          </a:p>
        </p:txBody>
      </p:sp>
    </p:spTree>
    <p:extLst>
      <p:ext uri="{BB962C8B-B14F-4D97-AF65-F5344CB8AC3E}">
        <p14:creationId xmlns:p14="http://schemas.microsoft.com/office/powerpoint/2010/main" val="34671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1"/>
    </mc:Choice>
    <mc:Fallback xmlns="">
      <p:transition spd="slow" advTm="2277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3F86-099F-47F8-93D4-E995E8BA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07" y="683079"/>
            <a:ext cx="7700509" cy="1049235"/>
          </a:xfrm>
        </p:spPr>
        <p:txBody>
          <a:bodyPr/>
          <a:lstStyle/>
          <a:p>
            <a:r>
              <a:rPr lang="en-US" dirty="0"/>
              <a:t>Mediating classroom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15945-5070-4246-9C7E-F9707A87A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</a:rPr>
              <a:t>“ </a:t>
            </a:r>
            <a:r>
              <a:rPr lang="en-US" altLang="en-US" i="1" dirty="0">
                <a:solidFill>
                  <a:schemeClr val="bg2">
                    <a:lumMod val="25000"/>
                  </a:schemeClr>
                </a:solidFill>
              </a:rPr>
              <a:t>LA are instructed to ask students </a:t>
            </a:r>
            <a:r>
              <a:rPr lang="en-US" altLang="en-US" b="1" i="1" dirty="0">
                <a:solidFill>
                  <a:schemeClr val="bg2">
                    <a:lumMod val="25000"/>
                  </a:schemeClr>
                </a:solidFill>
              </a:rPr>
              <a:t>to think about past experiences,</a:t>
            </a:r>
            <a:r>
              <a:rPr lang="en-US" altLang="en-US" i="1" dirty="0">
                <a:solidFill>
                  <a:schemeClr val="bg2">
                    <a:lumMod val="25000"/>
                  </a:schemeClr>
                </a:solidFill>
              </a:rPr>
              <a:t> what they have done in previous classes and how that ties in to the material being covered.” 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</a:rPr>
              <a:t>– Instructor 1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Instructors agree that LA mediate classroom motivation.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B786A0-BDCC-49A2-BDF3-3FD2D75A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B0A98-A88D-43A2-B5A4-580BE4B8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" name="Footer Placeholder 2">
            <a:extLst>
              <a:ext uri="{FF2B5EF4-FFF2-40B4-BE49-F238E27FC236}">
                <a16:creationId xmlns:a16="http://schemas.microsoft.com/office/drawing/2014/main" id="{BEEB1C50-C758-4025-A32F-216E2C8A5B7C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51" descr="stem institute logo.jpg">
            <a:extLst>
              <a:ext uri="{FF2B5EF4-FFF2-40B4-BE49-F238E27FC236}">
                <a16:creationId xmlns:a16="http://schemas.microsoft.com/office/drawing/2014/main" id="{4399E9F6-4F9D-4D14-A382-188CD15293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8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2"/>
    </mc:Choice>
    <mc:Fallback xmlns="">
      <p:transition spd="slow" advTm="1651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DBFC-6274-44AC-A462-D1537D1C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LA:  ACTIVITY THEORY CONTEXT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237F01-B479-4CD6-8654-5D4D400A5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420277"/>
              </p:ext>
            </p:extLst>
          </p:nvPr>
        </p:nvGraphicFramePr>
        <p:xfrm>
          <a:off x="2344000" y="2632638"/>
          <a:ext cx="4767262" cy="152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659B91D-B863-435C-B41D-EB64BDFE0A2C}"/>
              </a:ext>
            </a:extLst>
          </p:cNvPr>
          <p:cNvSpPr/>
          <p:nvPr/>
        </p:nvSpPr>
        <p:spPr>
          <a:xfrm>
            <a:off x="2035285" y="3750557"/>
            <a:ext cx="4191000" cy="1803400"/>
          </a:xfrm>
          <a:prstGeom prst="triangle">
            <a:avLst>
              <a:gd name="adj" fmla="val 5060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3860CA-9F20-4222-B5D9-8521026050D1}"/>
              </a:ext>
            </a:extLst>
          </p:cNvPr>
          <p:cNvGrpSpPr/>
          <p:nvPr/>
        </p:nvGrpSpPr>
        <p:grpSpPr>
          <a:xfrm>
            <a:off x="981163" y="5439772"/>
            <a:ext cx="924656" cy="462328"/>
            <a:chOff x="1274042" y="532423"/>
            <a:chExt cx="924656" cy="46232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5DCC5D-05B8-4220-9500-8849C8FF52E0}"/>
                </a:ext>
              </a:extLst>
            </p:cNvPr>
            <p:cNvSpPr/>
            <p:nvPr/>
          </p:nvSpPr>
          <p:spPr>
            <a:xfrm>
              <a:off x="1274042" y="532423"/>
              <a:ext cx="924656" cy="462328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D0380AF9-246A-43AC-B1F1-2C97F2EEE507}"/>
                </a:ext>
              </a:extLst>
            </p:cNvPr>
            <p:cNvSpPr txBox="1"/>
            <p:nvPr/>
          </p:nvSpPr>
          <p:spPr>
            <a:xfrm>
              <a:off x="1287583" y="545964"/>
              <a:ext cx="897574" cy="4352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1"/>
                  </a:solidFill>
                </a:rPr>
                <a:t>Student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E95C2-4BFC-4736-A21E-032332C577C5}"/>
              </a:ext>
            </a:extLst>
          </p:cNvPr>
          <p:cNvSpPr/>
          <p:nvPr/>
        </p:nvSpPr>
        <p:spPr>
          <a:xfrm>
            <a:off x="6239826" y="5330746"/>
            <a:ext cx="1151574" cy="367459"/>
          </a:xfrm>
          <a:prstGeom prst="roundRect">
            <a:avLst>
              <a:gd name="adj" fmla="val 10000"/>
            </a:avLst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200" dirty="0">
                <a:solidFill>
                  <a:schemeClr val="tx1"/>
                </a:solidFill>
              </a:rPr>
              <a:t>Learning</a:t>
            </a:r>
          </a:p>
        </p:txBody>
      </p:sp>
      <p:sp useBgFill="1">
        <p:nvSpPr>
          <p:cNvPr id="9" name="Footer Placeholder 2">
            <a:extLst>
              <a:ext uri="{FF2B5EF4-FFF2-40B4-BE49-F238E27FC236}">
                <a16:creationId xmlns:a16="http://schemas.microsoft.com/office/drawing/2014/main" id="{D3C3B1F6-0734-444A-BB68-FEF5CBB1E480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51" descr="stem institute logo.jpg">
            <a:extLst>
              <a:ext uri="{FF2B5EF4-FFF2-40B4-BE49-F238E27FC236}">
                <a16:creationId xmlns:a16="http://schemas.microsoft.com/office/drawing/2014/main" id="{912B7D71-86EC-41AF-9672-BD95FC4D81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0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4"/>
    </mc:Choice>
    <mc:Fallback xmlns="">
      <p:transition spd="slow" advTm="2262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FA02-B1B0-4F47-BED6-05FE54C3E1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5E2489-216B-4997-945F-7C98BC7BD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48367" y="2850093"/>
            <a:ext cx="3125652" cy="263737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</a:rPr>
              <a:t>Foundation for continuing development of  activity theory model for LA engagement in the science classrooms.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</a:rPr>
              <a:t>Helpful for instructors while planning LA-mediated  activities in the classroom for more meaningful classroom interaction.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929C-C5B2-4D95-ADBF-C5504580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CONCLUSION/IMPLICATIONs</a:t>
            </a:r>
          </a:p>
        </p:txBody>
      </p:sp>
      <p:sp useBgFill="1">
        <p:nvSpPr>
          <p:cNvPr id="5" name="Footer Placeholder 2">
            <a:extLst>
              <a:ext uri="{FF2B5EF4-FFF2-40B4-BE49-F238E27FC236}">
                <a16:creationId xmlns:a16="http://schemas.microsoft.com/office/drawing/2014/main" id="{350230D9-8118-4D91-A78D-6B02DEE532D9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9EA35-801A-46B4-9B37-562E4F959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7" r="7194" b="7424"/>
          <a:stretch/>
        </p:blipFill>
        <p:spPr>
          <a:xfrm>
            <a:off x="1513766" y="2850093"/>
            <a:ext cx="3223788" cy="2599053"/>
          </a:xfrm>
          <a:prstGeom prst="rect">
            <a:avLst/>
          </a:prstGeom>
        </p:spPr>
      </p:pic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48AD665-5A50-48F4-B7BE-E368842AE0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55" y="6095472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7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9"/>
    </mc:Choice>
    <mc:Fallback xmlns="">
      <p:transition spd="slow" advTm="2427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D7C191-BC26-453F-B822-BB63403C6887}"/>
              </a:ext>
            </a:extLst>
          </p:cNvPr>
          <p:cNvSpPr txBox="1"/>
          <p:nvPr/>
        </p:nvSpPr>
        <p:spPr>
          <a:xfrm>
            <a:off x="1636295" y="2050181"/>
            <a:ext cx="616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arlow Solid Italic" panose="04030604020F02020D02" pitchFamily="82" charset="0"/>
              </a:rPr>
              <a:t>Thank you!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0F2882-01E3-4D13-AB87-BA8F3EF6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8800" y="6095471"/>
            <a:ext cx="3200400" cy="76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C5A5B-A552-4E94-BA07-6A70D9F7CB5D}"/>
              </a:ext>
            </a:extLst>
          </p:cNvPr>
          <p:cNvSpPr txBox="1"/>
          <p:nvPr/>
        </p:nvSpPr>
        <p:spPr>
          <a:xfrm>
            <a:off x="926431" y="3518828"/>
            <a:ext cx="7589520" cy="14773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More on this:</a:t>
            </a:r>
          </a:p>
          <a:p>
            <a:pPr algn="ctr"/>
            <a:r>
              <a:rPr lang="en-US" dirty="0"/>
              <a:t>PERC Poster Presentation (A48)</a:t>
            </a:r>
          </a:p>
          <a:p>
            <a:pPr algn="ctr"/>
            <a:r>
              <a:rPr lang="en-US" dirty="0"/>
              <a:t>Date: Wednesday July 26, 2017</a:t>
            </a:r>
          </a:p>
          <a:p>
            <a:pPr algn="ctr"/>
            <a:r>
              <a:rPr lang="en-US" dirty="0"/>
              <a:t>Time: 4:00 P.M.</a:t>
            </a:r>
          </a:p>
          <a:p>
            <a:pPr algn="ctr"/>
            <a:r>
              <a:rPr lang="en-US" dirty="0"/>
              <a:t>Location: Event Center 1</a:t>
            </a:r>
          </a:p>
        </p:txBody>
      </p:sp>
      <p:pic>
        <p:nvPicPr>
          <p:cNvPr id="6" name="Picture 51" descr="stem institute logo.jpg">
            <a:extLst>
              <a:ext uri="{FF2B5EF4-FFF2-40B4-BE49-F238E27FC236}">
                <a16:creationId xmlns:a16="http://schemas.microsoft.com/office/drawing/2014/main" id="{1088E8E1-3D9E-41F3-98A0-5CED1ED9F0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7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F1BC4-C033-4D7D-A892-FAAD91AB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1574"/>
            <a:ext cx="3200400" cy="7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0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6"/>
    </mc:Choice>
    <mc:Fallback xmlns="">
      <p:transition spd="slow" advTm="125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0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</p:spTree>
    <p:extLst>
      <p:ext uri="{BB962C8B-B14F-4D97-AF65-F5344CB8AC3E}">
        <p14:creationId xmlns:p14="http://schemas.microsoft.com/office/powerpoint/2010/main" val="31832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2818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</p:spTree>
    <p:extLst>
      <p:ext uri="{BB962C8B-B14F-4D97-AF65-F5344CB8AC3E}">
        <p14:creationId xmlns:p14="http://schemas.microsoft.com/office/powerpoint/2010/main" val="27963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</p:spTree>
    <p:extLst>
      <p:ext uri="{BB962C8B-B14F-4D97-AF65-F5344CB8AC3E}">
        <p14:creationId xmlns:p14="http://schemas.microsoft.com/office/powerpoint/2010/main" val="33425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2086F-CFA2-4126-BF03-CDE2284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89" y="656371"/>
            <a:ext cx="744650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LA as mediators of science learning in active learning environments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15301-F978-448B-AAF7-9B5EC3F993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085" t="55836" r="69130" b="4257"/>
          <a:stretch/>
        </p:blipFill>
        <p:spPr>
          <a:xfrm>
            <a:off x="827088" y="2375155"/>
            <a:ext cx="6711950" cy="355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3082C-765B-4D0E-B07E-934AA56B6253}"/>
              </a:ext>
            </a:extLst>
          </p:cNvPr>
          <p:cNvSpPr txBox="1"/>
          <p:nvPr/>
        </p:nvSpPr>
        <p:spPr>
          <a:xfrm>
            <a:off x="6545179" y="5011800"/>
            <a:ext cx="993859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E86246-BE26-491C-BF0E-80FC7CBA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6095472"/>
            <a:ext cx="2751137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B0DE6D-73E5-4066-A86B-C0097B5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095472"/>
            <a:ext cx="3175000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DC3097D-F2F8-4856-B7CD-40493DAC70D3}"/>
              </a:ext>
            </a:extLst>
          </p:cNvPr>
          <p:cNvSpPr txBox="1">
            <a:spLocks/>
          </p:cNvSpPr>
          <p:nvPr/>
        </p:nvSpPr>
        <p:spPr>
          <a:xfrm>
            <a:off x="-4310" y="6033183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2">
                    <a:lumMod val="25000"/>
                  </a:schemeClr>
                </a:solidFill>
              </a:rPr>
              <a:t>Jonassen &amp; Rohrer-Murphy  (1999)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 useBgFill="1">
        <p:nvSpPr>
          <p:cNvPr id="12" name="Footer Placeholder 2">
            <a:extLst>
              <a:ext uri="{FF2B5EF4-FFF2-40B4-BE49-F238E27FC236}">
                <a16:creationId xmlns:a16="http://schemas.microsoft.com/office/drawing/2014/main" id="{C631A400-F474-488C-8B7F-2A7BFC6888FF}"/>
              </a:ext>
            </a:extLst>
          </p:cNvPr>
          <p:cNvSpPr txBox="1">
            <a:spLocks/>
          </p:cNvSpPr>
          <p:nvPr/>
        </p:nvSpPr>
        <p:spPr>
          <a:xfrm>
            <a:off x="0" y="6064327"/>
            <a:ext cx="9148309" cy="824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AE07C-7BF5-43E0-AA36-4DA0CBA1E286}"/>
              </a:ext>
            </a:extLst>
          </p:cNvPr>
          <p:cNvSpPr/>
          <p:nvPr/>
        </p:nvSpPr>
        <p:spPr>
          <a:xfrm>
            <a:off x="6712241" y="6292069"/>
            <a:ext cx="20072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solidFill>
                  <a:schemeClr val="bg2">
                    <a:lumMod val="25000"/>
                  </a:schemeClr>
                </a:solidFill>
              </a:rPr>
              <a:t>Jonassen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 &amp; Rohrer-Murphy  (1999)</a:t>
            </a:r>
            <a:endParaRPr lang="en-US" sz="1000" dirty="0"/>
          </a:p>
        </p:txBody>
      </p:sp>
      <p:pic>
        <p:nvPicPr>
          <p:cNvPr id="13" name="Picture 51" descr="stem institute logo.jpg">
            <a:extLst>
              <a:ext uri="{FF2B5EF4-FFF2-40B4-BE49-F238E27FC236}">
                <a16:creationId xmlns:a16="http://schemas.microsoft.com/office/drawing/2014/main" id="{F5F0ADB8-2045-447F-B265-35C7BF97B2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1" y="6095471"/>
            <a:ext cx="3217863" cy="7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BA81-E750-479E-9D49-86932186D1EB}"/>
              </a:ext>
            </a:extLst>
          </p:cNvPr>
          <p:cNvSpPr txBox="1"/>
          <p:nvPr/>
        </p:nvSpPr>
        <p:spPr>
          <a:xfrm>
            <a:off x="1788905" y="3641527"/>
            <a:ext cx="102041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Student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FCFB-22F3-499D-9F1B-EA30EF5FDBE6}"/>
              </a:ext>
            </a:extLst>
          </p:cNvPr>
          <p:cNvSpPr txBox="1"/>
          <p:nvPr/>
        </p:nvSpPr>
        <p:spPr>
          <a:xfrm>
            <a:off x="4569843" y="3641527"/>
            <a:ext cx="10689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02311-D507-42F2-817E-F466572124A8}"/>
              </a:ext>
            </a:extLst>
          </p:cNvPr>
          <p:cNvSpPr txBox="1"/>
          <p:nvPr/>
        </p:nvSpPr>
        <p:spPr>
          <a:xfrm>
            <a:off x="3175000" y="2494819"/>
            <a:ext cx="1449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LA as mediators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731FF-2D06-42DA-BB1A-411C265272B9}"/>
              </a:ext>
            </a:extLst>
          </p:cNvPr>
          <p:cNvSpPr/>
          <p:nvPr/>
        </p:nvSpPr>
        <p:spPr>
          <a:xfrm>
            <a:off x="6178774" y="2773927"/>
            <a:ext cx="1272208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Learning gains, course retention, persistence in major</a:t>
            </a:r>
          </a:p>
        </p:txBody>
      </p:sp>
    </p:spTree>
    <p:extLst>
      <p:ext uri="{BB962C8B-B14F-4D97-AF65-F5344CB8AC3E}">
        <p14:creationId xmlns:p14="http://schemas.microsoft.com/office/powerpoint/2010/main" val="37758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10319</TotalTime>
  <Words>1379</Words>
  <Application>Microsoft Office PowerPoint</Application>
  <PresentationFormat>On-screen Show (4:3)</PresentationFormat>
  <Paragraphs>189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Calibri</vt:lpstr>
      <vt:lpstr>Courier New</vt:lpstr>
      <vt:lpstr>Gill Sans MT</vt:lpstr>
      <vt:lpstr>Harlow Solid Italic</vt:lpstr>
      <vt:lpstr>Times New Roman</vt:lpstr>
      <vt:lpstr>Wingdings</vt:lpstr>
      <vt:lpstr>Parcel</vt:lpstr>
      <vt:lpstr>Investigating the Effects of Learning Assistant (LA) -Supported Active Learning Environments: LA As Mediators in the classroom</vt:lpstr>
      <vt:lpstr>History of the Beyond Project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LA as mediators of science learning in active learning environments</vt:lpstr>
      <vt:lpstr>Research summary</vt:lpstr>
      <vt:lpstr>Research summary</vt:lpstr>
      <vt:lpstr>Data analysis</vt:lpstr>
      <vt:lpstr> mediating student understanding</vt:lpstr>
      <vt:lpstr>Mediating Student understanding</vt:lpstr>
      <vt:lpstr>Mediating STUDENT success</vt:lpstr>
      <vt:lpstr>Mediating student success</vt:lpstr>
      <vt:lpstr> Mediating Classroom motivation</vt:lpstr>
      <vt:lpstr>Mediating classroom motivation</vt:lpstr>
      <vt:lpstr>UNDERSTANDING LA:  ACTIVITY THEORY CONTEXT</vt:lpstr>
      <vt:lpstr>CONCLUSION/IMPLICATIONs</vt:lpstr>
      <vt:lpstr>PowerPoint Presentation</vt:lpstr>
    </vt:vector>
  </TitlesOfParts>
  <Company>fiu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Kemunto Nyaema</dc:creator>
  <cp:lastModifiedBy>Kemunto Nyaema</cp:lastModifiedBy>
  <cp:revision>142</cp:revision>
  <dcterms:created xsi:type="dcterms:W3CDTF">2017-07-08T21:20:45Z</dcterms:created>
  <dcterms:modified xsi:type="dcterms:W3CDTF">2017-07-25T03:47:06Z</dcterms:modified>
</cp:coreProperties>
</file>