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5" r:id="rId2"/>
    <p:sldId id="287" r:id="rId3"/>
    <p:sldId id="286" r:id="rId4"/>
    <p:sldId id="316" r:id="rId5"/>
    <p:sldId id="306" r:id="rId6"/>
    <p:sldId id="317" r:id="rId7"/>
    <p:sldId id="314" r:id="rId8"/>
    <p:sldId id="291" r:id="rId9"/>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87" autoAdjust="0"/>
  </p:normalViewPr>
  <p:slideViewPr>
    <p:cSldViewPr>
      <p:cViewPr varScale="1">
        <p:scale>
          <a:sx n="95" d="100"/>
          <a:sy n="95" d="100"/>
        </p:scale>
        <p:origin x="2080" y="6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154608-F447-4058-874E-4EC025806BC8}" type="datetimeFigureOut">
              <a:rPr lang="en-US" smtClean="0"/>
              <a:t>2/16/2017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4D5F26-A60C-4E89-80C5-A303B299E538}" type="slidenum">
              <a:rPr lang="en-US" smtClean="0"/>
              <a:t>‹#›</a:t>
            </a:fld>
            <a:endParaRPr lang="en-US"/>
          </a:p>
        </p:txBody>
      </p:sp>
    </p:spTree>
    <p:extLst>
      <p:ext uri="{BB962C8B-B14F-4D97-AF65-F5344CB8AC3E}">
        <p14:creationId xmlns:p14="http://schemas.microsoft.com/office/powerpoint/2010/main" val="2966710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marina.milner-bolotin@ubc.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latin typeface="+mn-lt"/>
                <a:ea typeface="+mn-ea"/>
                <a:cs typeface="+mn-cs"/>
              </a:rPr>
              <a:t>Abstract Information</a:t>
            </a:r>
            <a:r>
              <a:rPr lang="en-CA" dirty="0" smtClean="0"/>
              <a:t/>
            </a:r>
            <a:br>
              <a:rPr lang="en-CA" dirty="0" smtClean="0"/>
            </a:br>
            <a:r>
              <a:rPr lang="en-CA" dirty="0" smtClean="0"/>
              <a:t/>
            </a:r>
            <a:br>
              <a:rPr lang="en-CA" dirty="0" smtClean="0"/>
            </a:br>
            <a:r>
              <a:rPr lang="en-CA" dirty="0" smtClean="0"/>
              <a:t> </a:t>
            </a:r>
            <a:r>
              <a:rPr lang="en-CA" sz="1200" b="1" kern="1200" dirty="0" smtClean="0">
                <a:solidFill>
                  <a:schemeClr val="tx1"/>
                </a:solidFill>
                <a:latin typeface="+mn-lt"/>
                <a:ea typeface="+mn-ea"/>
                <a:cs typeface="+mn-cs"/>
              </a:rPr>
              <a:t>  </a:t>
            </a:r>
            <a:r>
              <a:rPr lang="en-CA" sz="1200" b="1" kern="1200" err="1" smtClean="0">
                <a:solidFill>
                  <a:schemeClr val="tx1"/>
                </a:solidFill>
                <a:latin typeface="+mn-lt"/>
                <a:ea typeface="+mn-ea"/>
                <a:cs typeface="+mn-cs"/>
              </a:rPr>
              <a:t>Session</a:t>
            </a:r>
            <a:r>
              <a:rPr lang="en-CA" sz="1200" b="1" kern="1200" smtClean="0">
                <a:solidFill>
                  <a:schemeClr val="tx1"/>
                </a:solidFill>
                <a:latin typeface="+mn-lt"/>
                <a:ea typeface="+mn-ea"/>
                <a:cs typeface="+mn-cs"/>
              </a:rPr>
              <a:t>: Effective </a:t>
            </a:r>
            <a:r>
              <a:rPr lang="en-CA" sz="1200" b="1" kern="1200" dirty="0" smtClean="0">
                <a:solidFill>
                  <a:schemeClr val="tx1"/>
                </a:solidFill>
                <a:latin typeface="+mn-lt"/>
                <a:ea typeface="+mn-ea"/>
                <a:cs typeface="+mn-cs"/>
              </a:rPr>
              <a:t>Practices in Educational Technologies</a:t>
            </a:r>
            <a:r>
              <a:rPr lang="en-CA" sz="1200" kern="1200" dirty="0" smtClean="0">
                <a:solidFill>
                  <a:schemeClr val="tx1"/>
                </a:solidFill>
                <a:latin typeface="+mn-lt"/>
                <a:ea typeface="+mn-ea"/>
                <a:cs typeface="+mn-cs"/>
              </a:rPr>
              <a:t>  </a:t>
            </a:r>
            <a:r>
              <a:rPr lang="en-CA" sz="1200" b="1" kern="1200" dirty="0" smtClean="0">
                <a:solidFill>
                  <a:schemeClr val="tx1"/>
                </a:solidFill>
                <a:latin typeface="+mn-lt"/>
                <a:ea typeface="+mn-ea"/>
                <a:cs typeface="+mn-cs"/>
              </a:rPr>
              <a:t>Paper </a:t>
            </a:r>
            <a:r>
              <a:rPr lang="en-CA" sz="1200" b="1" kern="1200" dirty="0" err="1" smtClean="0">
                <a:solidFill>
                  <a:schemeClr val="tx1"/>
                </a:solidFill>
                <a:latin typeface="+mn-lt"/>
                <a:ea typeface="+mn-ea"/>
                <a:cs typeface="+mn-cs"/>
              </a:rPr>
              <a:t>Type:</a:t>
            </a:r>
            <a:r>
              <a:rPr lang="en-CA" sz="1200" kern="1200" dirty="0" err="1" smtClean="0">
                <a:solidFill>
                  <a:schemeClr val="tx1"/>
                </a:solidFill>
                <a:latin typeface="+mn-lt"/>
                <a:ea typeface="+mn-ea"/>
                <a:cs typeface="+mn-cs"/>
              </a:rPr>
              <a:t>Contributed</a:t>
            </a:r>
            <a:r>
              <a:rPr lang="en-CA" sz="1200" b="1" kern="1200" dirty="0" smtClean="0">
                <a:solidFill>
                  <a:schemeClr val="tx1"/>
                </a:solidFill>
                <a:latin typeface="+mn-lt"/>
                <a:ea typeface="+mn-ea"/>
                <a:cs typeface="+mn-cs"/>
              </a:rPr>
              <a:t>  </a:t>
            </a:r>
            <a:r>
              <a:rPr lang="en-CA" sz="1200" b="1" kern="1200" dirty="0" err="1" smtClean="0">
                <a:solidFill>
                  <a:schemeClr val="tx1"/>
                </a:solidFill>
                <a:latin typeface="+mn-lt"/>
                <a:ea typeface="+mn-ea"/>
                <a:cs typeface="+mn-cs"/>
              </a:rPr>
              <a:t>Title:Modeling</a:t>
            </a:r>
            <a:r>
              <a:rPr lang="en-CA" sz="1200" b="1" kern="1200" dirty="0" smtClean="0">
                <a:solidFill>
                  <a:schemeClr val="tx1"/>
                </a:solidFill>
                <a:latin typeface="+mn-lt"/>
                <a:ea typeface="+mn-ea"/>
                <a:cs typeface="+mn-cs"/>
              </a:rPr>
              <a:t> PeerWise and CLAS Technologies in Secondary Physics Teacher Education  Meeting:</a:t>
            </a:r>
            <a:r>
              <a:rPr lang="en-CA" sz="1200" kern="1200" dirty="0" smtClean="0">
                <a:solidFill>
                  <a:schemeClr val="tx1"/>
                </a:solidFill>
                <a:latin typeface="+mn-lt"/>
                <a:ea typeface="+mn-ea"/>
                <a:cs typeface="+mn-cs"/>
              </a:rPr>
              <a:t>2017 Winter Meeting: Atlanta, Georgia</a:t>
            </a:r>
            <a:r>
              <a:rPr lang="en-CA" sz="1200" b="1" kern="1200" dirty="0" smtClean="0">
                <a:solidFill>
                  <a:schemeClr val="tx1"/>
                </a:solidFill>
                <a:latin typeface="+mn-lt"/>
                <a:ea typeface="+mn-ea"/>
                <a:cs typeface="+mn-cs"/>
              </a:rPr>
              <a:t>  </a:t>
            </a:r>
            <a:r>
              <a:rPr lang="en-CA" sz="1200" b="1" kern="1200" dirty="0" err="1" smtClean="0">
                <a:solidFill>
                  <a:schemeClr val="tx1"/>
                </a:solidFill>
                <a:latin typeface="+mn-lt"/>
                <a:ea typeface="+mn-ea"/>
                <a:cs typeface="+mn-cs"/>
              </a:rPr>
              <a:t>Location:</a:t>
            </a:r>
            <a:r>
              <a:rPr lang="en-CA" sz="1200" kern="1200" dirty="0" err="1" smtClean="0">
                <a:solidFill>
                  <a:schemeClr val="tx1"/>
                </a:solidFill>
                <a:latin typeface="+mn-lt"/>
                <a:ea typeface="+mn-ea"/>
                <a:cs typeface="+mn-cs"/>
              </a:rPr>
              <a:t>N</a:t>
            </a:r>
            <a:r>
              <a:rPr lang="en-CA" sz="1200" kern="1200" dirty="0" smtClean="0">
                <a:solidFill>
                  <a:schemeClr val="tx1"/>
                </a:solidFill>
                <a:latin typeface="+mn-lt"/>
                <a:ea typeface="+mn-ea"/>
                <a:cs typeface="+mn-cs"/>
              </a:rPr>
              <a:t>/A</a:t>
            </a:r>
            <a:r>
              <a:rPr lang="en-CA" sz="1200" b="1" kern="1200" dirty="0" smtClean="0">
                <a:solidFill>
                  <a:schemeClr val="tx1"/>
                </a:solidFill>
                <a:latin typeface="+mn-lt"/>
                <a:ea typeface="+mn-ea"/>
                <a:cs typeface="+mn-cs"/>
              </a:rPr>
              <a:t>  Date:  Time:</a:t>
            </a:r>
            <a:r>
              <a:rPr lang="en-CA" sz="1200" kern="1200" dirty="0" smtClean="0">
                <a:solidFill>
                  <a:schemeClr val="tx1"/>
                </a:solidFill>
                <a:latin typeface="+mn-lt"/>
                <a:ea typeface="+mn-ea"/>
                <a:cs typeface="+mn-cs"/>
              </a:rPr>
              <a:t>11:00AM</a:t>
            </a:r>
            <a:r>
              <a:rPr lang="en-CA" sz="1200" b="1" kern="1200" dirty="0" smtClean="0">
                <a:solidFill>
                  <a:schemeClr val="tx1"/>
                </a:solidFill>
                <a:latin typeface="+mn-lt"/>
                <a:ea typeface="+mn-ea"/>
                <a:cs typeface="+mn-cs"/>
              </a:rPr>
              <a:t>  </a:t>
            </a:r>
            <a:r>
              <a:rPr lang="en-CA" sz="1200" b="1" kern="1200" dirty="0" err="1" smtClean="0">
                <a:solidFill>
                  <a:schemeClr val="tx1"/>
                </a:solidFill>
                <a:latin typeface="+mn-lt"/>
                <a:ea typeface="+mn-ea"/>
                <a:cs typeface="+mn-cs"/>
              </a:rPr>
              <a:t>Author:</a:t>
            </a:r>
            <a:r>
              <a:rPr lang="en-CA" sz="1200" kern="1200" dirty="0" err="1" smtClean="0">
                <a:solidFill>
                  <a:schemeClr val="tx1"/>
                </a:solidFill>
                <a:latin typeface="+mn-lt"/>
                <a:ea typeface="+mn-ea"/>
                <a:cs typeface="+mn-cs"/>
              </a:rPr>
              <a:t>Marina</a:t>
            </a:r>
            <a:r>
              <a:rPr lang="en-CA" sz="1200" kern="1200" dirty="0" smtClean="0">
                <a:solidFill>
                  <a:schemeClr val="tx1"/>
                </a:solidFill>
                <a:latin typeface="+mn-lt"/>
                <a:ea typeface="+mn-ea"/>
                <a:cs typeface="+mn-cs"/>
              </a:rPr>
              <a:t> Milner-Bolotin,, University of British Columbia,</a:t>
            </a:r>
            <a:br>
              <a:rPr lang="en-CA" sz="1200" kern="1200" dirty="0" smtClean="0">
                <a:solidFill>
                  <a:schemeClr val="tx1"/>
                </a:solidFill>
                <a:latin typeface="+mn-lt"/>
                <a:ea typeface="+mn-ea"/>
                <a:cs typeface="+mn-cs"/>
              </a:rPr>
            </a:br>
            <a:r>
              <a:rPr lang="en-CA" sz="1200" kern="1200" dirty="0" smtClean="0">
                <a:solidFill>
                  <a:schemeClr val="tx1"/>
                </a:solidFill>
                <a:latin typeface="+mn-lt"/>
                <a:ea typeface="+mn-ea"/>
                <a:cs typeface="+mn-cs"/>
              </a:rPr>
              <a:t>16048224234, </a:t>
            </a:r>
            <a:r>
              <a:rPr lang="en-CA" sz="1200" u="sng" strike="noStrike" kern="1200" dirty="0" smtClean="0">
                <a:solidFill>
                  <a:schemeClr val="tx1"/>
                </a:solidFill>
                <a:effectLst/>
                <a:latin typeface="+mn-lt"/>
                <a:ea typeface="+mn-ea"/>
                <a:cs typeface="+mn-cs"/>
                <a:hlinkClick r:id="rId3"/>
              </a:rPr>
              <a:t>marina.milner-bolotin@ubc.ca</a:t>
            </a:r>
            <a:r>
              <a:rPr lang="en-CA" sz="1200" b="1" kern="1200" dirty="0" smtClean="0">
                <a:solidFill>
                  <a:schemeClr val="tx1"/>
                </a:solidFill>
                <a:latin typeface="+mn-lt"/>
                <a:ea typeface="+mn-ea"/>
                <a:cs typeface="+mn-cs"/>
              </a:rPr>
              <a:t>  Co-Author(s):</a:t>
            </a:r>
            <a:r>
              <a:rPr lang="en-CA" sz="1200" kern="1200" dirty="0" smtClean="0">
                <a:solidFill>
                  <a:schemeClr val="tx1"/>
                </a:solidFill>
                <a:latin typeface="+mn-lt"/>
                <a:ea typeface="+mn-ea"/>
                <a:cs typeface="+mn-cs"/>
              </a:rPr>
              <a:t>None</a:t>
            </a:r>
            <a:r>
              <a:rPr lang="en-CA" sz="1200" b="1" kern="1200" dirty="0" smtClean="0">
                <a:solidFill>
                  <a:schemeClr val="tx1"/>
                </a:solidFill>
                <a:latin typeface="+mn-lt"/>
                <a:ea typeface="+mn-ea"/>
                <a:cs typeface="+mn-cs"/>
              </a:rPr>
              <a:t>  </a:t>
            </a:r>
            <a:r>
              <a:rPr lang="en-CA" sz="1200" b="1" kern="1200" dirty="0" err="1" smtClean="0">
                <a:solidFill>
                  <a:schemeClr val="tx1"/>
                </a:solidFill>
                <a:latin typeface="+mn-lt"/>
                <a:ea typeface="+mn-ea"/>
                <a:cs typeface="+mn-cs"/>
              </a:rPr>
              <a:t>Abstract:</a:t>
            </a:r>
            <a:r>
              <a:rPr lang="en-CA" sz="1200" kern="1200" dirty="0" err="1" smtClean="0">
                <a:solidFill>
                  <a:schemeClr val="tx1"/>
                </a:solidFill>
                <a:latin typeface="+mn-lt"/>
                <a:ea typeface="+mn-ea"/>
                <a:cs typeface="+mn-cs"/>
              </a:rPr>
              <a:t>For</a:t>
            </a:r>
            <a:r>
              <a:rPr lang="en-CA" sz="1200" kern="1200" dirty="0" smtClean="0">
                <a:solidFill>
                  <a:schemeClr val="tx1"/>
                </a:solidFill>
                <a:latin typeface="+mn-lt"/>
                <a:ea typeface="+mn-ea"/>
                <a:cs typeface="+mn-cs"/>
              </a:rPr>
              <a:t> the past seven years we have been experimenting with a wide variety of technologies in secondary physics methods courses at the University of British Columbia. Some of these technologies are well known (PhET simulations, data collection tool, sensors). While other technologies, despite being freely available, are rarely used in teacher education. We have collected data on the effectiveness of the pedagogies that incorporated these “new” technologies for supporting the development of Pedagogical Content Knowledge of future physics teachers. In this talk we will discuss two of these technologies: PeerWise – an online database for collaboration on multiple-choice questions developed at the University of Auckland, NZ; and Collaborative Learning Annotation System (CLAS) developed at the University of British Columbia. We will also share our tips on how these technologies can be incorporate more effectively and how future physics teachers can use these technologies in their own teaching.</a:t>
            </a:r>
            <a:r>
              <a:rPr lang="en-CA" sz="1200" b="1" kern="1200" dirty="0" smtClean="0">
                <a:solidFill>
                  <a:schemeClr val="tx1"/>
                </a:solidFill>
                <a:latin typeface="+mn-lt"/>
                <a:ea typeface="+mn-ea"/>
                <a:cs typeface="+mn-cs"/>
              </a:rPr>
              <a:t>  </a:t>
            </a:r>
            <a:r>
              <a:rPr lang="en-CA" sz="1200" b="1" kern="1200" dirty="0" err="1" smtClean="0">
                <a:solidFill>
                  <a:schemeClr val="tx1"/>
                </a:solidFill>
                <a:latin typeface="+mn-lt"/>
                <a:ea typeface="+mn-ea"/>
                <a:cs typeface="+mn-cs"/>
              </a:rPr>
              <a:t>Footnotes:</a:t>
            </a:r>
            <a:r>
              <a:rPr lang="en-CA" sz="1200" kern="1200" dirty="0" err="1" smtClean="0">
                <a:solidFill>
                  <a:schemeClr val="tx1"/>
                </a:solidFill>
                <a:latin typeface="+mn-lt"/>
                <a:ea typeface="+mn-ea"/>
                <a:cs typeface="+mn-cs"/>
              </a:rPr>
              <a:t>None</a:t>
            </a:r>
            <a:endParaRPr lang="en-US" dirty="0"/>
          </a:p>
        </p:txBody>
      </p:sp>
      <p:sp>
        <p:nvSpPr>
          <p:cNvPr id="4" name="Slide Number Placeholder 3"/>
          <p:cNvSpPr>
            <a:spLocks noGrp="1"/>
          </p:cNvSpPr>
          <p:nvPr>
            <p:ph type="sldNum" sz="quarter" idx="10"/>
          </p:nvPr>
        </p:nvSpPr>
        <p:spPr/>
        <p:txBody>
          <a:bodyPr/>
          <a:lstStyle/>
          <a:p>
            <a:fld id="{6B092C70-B4B6-954D-90B5-378102FACDE0}" type="slidenum">
              <a:rPr lang="en-US" smtClean="0"/>
              <a:t>1</a:t>
            </a:fld>
            <a:endParaRPr lang="en-US"/>
          </a:p>
        </p:txBody>
      </p:sp>
    </p:spTree>
    <p:extLst>
      <p:ext uri="{BB962C8B-B14F-4D97-AF65-F5344CB8AC3E}">
        <p14:creationId xmlns:p14="http://schemas.microsoft.com/office/powerpoint/2010/main" val="121100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E8D3B98-7280-4C6E-98E6-A4C9B4403CD5}" type="slidenum">
              <a:rPr lang="en-CA"/>
              <a:pPr eaLnBrk="1" hangingPunct="1"/>
              <a:t>2</a:t>
            </a:fld>
            <a:endParaRPr lang="en-CA"/>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spcBef>
                <a:spcPct val="0"/>
              </a:spcBef>
            </a:pPr>
            <a:endParaRPr lang="en-US" dirty="0" smtClean="0"/>
          </a:p>
        </p:txBody>
      </p:sp>
    </p:spTree>
    <p:extLst>
      <p:ext uri="{BB962C8B-B14F-4D97-AF65-F5344CB8AC3E}">
        <p14:creationId xmlns:p14="http://schemas.microsoft.com/office/powerpoint/2010/main" val="309353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E8D3B98-7280-4C6E-98E6-A4C9B4403CD5}" type="slidenum">
              <a:rPr lang="en-CA"/>
              <a:pPr eaLnBrk="1" hangingPunct="1"/>
              <a:t>3</a:t>
            </a:fld>
            <a:endParaRPr lang="en-CA"/>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spcBef>
                <a:spcPct val="0"/>
              </a:spcBef>
            </a:pPr>
            <a:endParaRPr lang="en-US" dirty="0" smtClean="0"/>
          </a:p>
        </p:txBody>
      </p:sp>
    </p:spTree>
    <p:extLst>
      <p:ext uri="{BB962C8B-B14F-4D97-AF65-F5344CB8AC3E}">
        <p14:creationId xmlns:p14="http://schemas.microsoft.com/office/powerpoint/2010/main" val="322344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E8D3B98-7280-4C6E-98E6-A4C9B4403CD5}" type="slidenum">
              <a:rPr lang="en-CA"/>
              <a:pPr eaLnBrk="1" hangingPunct="1"/>
              <a:t>4</a:t>
            </a:fld>
            <a:endParaRPr lang="en-CA"/>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spcBef>
                <a:spcPct val="0"/>
              </a:spcBef>
            </a:pPr>
            <a:endParaRPr lang="en-US" dirty="0" smtClean="0"/>
          </a:p>
        </p:txBody>
      </p:sp>
    </p:spTree>
    <p:extLst>
      <p:ext uri="{BB962C8B-B14F-4D97-AF65-F5344CB8AC3E}">
        <p14:creationId xmlns:p14="http://schemas.microsoft.com/office/powerpoint/2010/main" val="2617543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slides shows how our resource looks like. It is divided into primary and secondary, by subject area, and then by specific topics within each subject. These topics are determined largely by the British Columbia Ministry of Education and question sets in the database are developed to meet the Prescribed Learning Outcomes outlined in the Ministry documents. </a:t>
            </a:r>
          </a:p>
        </p:txBody>
      </p:sp>
      <p:sp>
        <p:nvSpPr>
          <p:cNvPr id="4" name="Slide Number Placeholder 3"/>
          <p:cNvSpPr>
            <a:spLocks noGrp="1"/>
          </p:cNvSpPr>
          <p:nvPr>
            <p:ph type="sldNum" sz="quarter" idx="10"/>
          </p:nvPr>
        </p:nvSpPr>
        <p:spPr/>
        <p:txBody>
          <a:bodyPr/>
          <a:lstStyle/>
          <a:p>
            <a:fld id="{6B092C70-B4B6-954D-90B5-378102FACDE0}" type="slidenum">
              <a:rPr lang="en-US" smtClean="0"/>
              <a:t>5</a:t>
            </a:fld>
            <a:endParaRPr lang="en-US"/>
          </a:p>
        </p:txBody>
      </p:sp>
    </p:spTree>
    <p:extLst>
      <p:ext uri="{BB962C8B-B14F-4D97-AF65-F5344CB8AC3E}">
        <p14:creationId xmlns:p14="http://schemas.microsoft.com/office/powerpoint/2010/main" val="367432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slides shows how our resource looks like. It is divided into primary and secondary, by subject area, and then by specific topics within each subject. These topics are determined largely by the British Columbia Ministry of Education and question sets in the database are developed to meet the Prescribed Learning Outcomes outlined in the Ministry documents. </a:t>
            </a:r>
          </a:p>
        </p:txBody>
      </p:sp>
      <p:sp>
        <p:nvSpPr>
          <p:cNvPr id="4" name="Slide Number Placeholder 3"/>
          <p:cNvSpPr>
            <a:spLocks noGrp="1"/>
          </p:cNvSpPr>
          <p:nvPr>
            <p:ph type="sldNum" sz="quarter" idx="10"/>
          </p:nvPr>
        </p:nvSpPr>
        <p:spPr/>
        <p:txBody>
          <a:bodyPr/>
          <a:lstStyle/>
          <a:p>
            <a:fld id="{6B092C70-B4B6-954D-90B5-378102FACDE0}" type="slidenum">
              <a:rPr lang="en-US" smtClean="0"/>
              <a:t>6</a:t>
            </a:fld>
            <a:endParaRPr lang="en-US"/>
          </a:p>
        </p:txBody>
      </p:sp>
    </p:spTree>
    <p:extLst>
      <p:ext uri="{BB962C8B-B14F-4D97-AF65-F5344CB8AC3E}">
        <p14:creationId xmlns:p14="http://schemas.microsoft.com/office/powerpoint/2010/main" val="1611185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9A9458F-1692-4C9D-9EEE-313AE0380934}" type="slidenum">
              <a:rPr lang="en-US" altLang="en-US" smtClean="0"/>
              <a:pPr>
                <a:defRPr/>
              </a:pPr>
              <a:t>7</a:t>
            </a:fld>
            <a:endParaRPr lang="en-US" altLang="en-US"/>
          </a:p>
        </p:txBody>
      </p:sp>
    </p:spTree>
    <p:extLst>
      <p:ext uri="{BB962C8B-B14F-4D97-AF65-F5344CB8AC3E}">
        <p14:creationId xmlns:p14="http://schemas.microsoft.com/office/powerpoint/2010/main" val="3275257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29A9458F-1692-4C9D-9EEE-313AE0380934}" type="slidenum">
              <a:rPr lang="en-US" altLang="en-US" smtClean="0"/>
              <a:pPr>
                <a:defRPr/>
              </a:pPr>
              <a:t>8</a:t>
            </a:fld>
            <a:endParaRPr lang="en-US" altLang="en-US"/>
          </a:p>
        </p:txBody>
      </p:sp>
    </p:spTree>
    <p:extLst>
      <p:ext uri="{BB962C8B-B14F-4D97-AF65-F5344CB8AC3E}">
        <p14:creationId xmlns:p14="http://schemas.microsoft.com/office/powerpoint/2010/main" val="2130909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th-TH"/>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smtClean="0"/>
              <a:t>คลิกเพื่อแก้ไขลักษณะชื่อเรื่องรองต้นแบบ</a:t>
            </a:r>
            <a:endParaRPr lang="th-TH"/>
          </a:p>
        </p:txBody>
      </p:sp>
      <p:sp>
        <p:nvSpPr>
          <p:cNvPr id="4" name="ตัวยึดวันที่ 3"/>
          <p:cNvSpPr>
            <a:spLocks noGrp="1"/>
          </p:cNvSpPr>
          <p:nvPr>
            <p:ph type="dt" sz="half" idx="10"/>
          </p:nvPr>
        </p:nvSpPr>
        <p:spPr/>
        <p:txBody>
          <a:bodyPr/>
          <a:lstStyle/>
          <a:p>
            <a:fld id="{19FA2E72-B7EC-49E9-A568-B4B93316A38A}" type="datetime1">
              <a:rPr lang="th-TH" smtClean="0"/>
              <a:t>16/02/60</a:t>
            </a:fld>
            <a:endParaRPr lang="th-TH" dirty="0"/>
          </a:p>
        </p:txBody>
      </p:sp>
      <p:sp>
        <p:nvSpPr>
          <p:cNvPr id="5" name="ตัวยึดท้ายกระดาษ 4"/>
          <p:cNvSpPr>
            <a:spLocks noGrp="1"/>
          </p:cNvSpPr>
          <p:nvPr>
            <p:ph type="ftr" sz="quarter" idx="11"/>
          </p:nvPr>
        </p:nvSpPr>
        <p:spPr/>
        <p:txBody>
          <a:bodyPr/>
          <a:lstStyle/>
          <a:p>
            <a:endParaRPr lang="th-TH" dirty="0"/>
          </a:p>
        </p:txBody>
      </p:sp>
      <p:sp>
        <p:nvSpPr>
          <p:cNvPr id="6" name="ตัวยึดหมายเลขภาพนิ่ง 5"/>
          <p:cNvSpPr>
            <a:spLocks noGrp="1"/>
          </p:cNvSpPr>
          <p:nvPr>
            <p:ph type="sldNum" sz="quarter" idx="12"/>
          </p:nvPr>
        </p:nvSpPr>
        <p:spPr/>
        <p:txBody>
          <a:bodyPr/>
          <a:lstStyle/>
          <a:p>
            <a:fld id="{61DCBBE1-314B-45E7-A14D-E54A756E973C}" type="slidenum">
              <a:rPr lang="th-TH" smtClean="0"/>
              <a:t>‹#›</a:t>
            </a:fld>
            <a:endParaRPr lang="th-TH"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p>
            <a:fld id="{32A1D016-1228-4E24-BE8E-00B4ADD02914}" type="datetime1">
              <a:rPr lang="th-TH" smtClean="0"/>
              <a:t>16/02/60</a:t>
            </a:fld>
            <a:endParaRPr lang="th-TH" dirty="0"/>
          </a:p>
        </p:txBody>
      </p:sp>
      <p:sp>
        <p:nvSpPr>
          <p:cNvPr id="5" name="ตัวยึดท้ายกระดาษ 4"/>
          <p:cNvSpPr>
            <a:spLocks noGrp="1"/>
          </p:cNvSpPr>
          <p:nvPr>
            <p:ph type="ftr" sz="quarter" idx="11"/>
          </p:nvPr>
        </p:nvSpPr>
        <p:spPr/>
        <p:txBody>
          <a:bodyPr/>
          <a:lstStyle/>
          <a:p>
            <a:endParaRPr lang="th-TH" dirty="0"/>
          </a:p>
        </p:txBody>
      </p:sp>
      <p:sp>
        <p:nvSpPr>
          <p:cNvPr id="6" name="ตัวยึดหมายเลขภาพนิ่ง 5"/>
          <p:cNvSpPr>
            <a:spLocks noGrp="1"/>
          </p:cNvSpPr>
          <p:nvPr>
            <p:ph type="sldNum" sz="quarter" idx="12"/>
          </p:nvPr>
        </p:nvSpPr>
        <p:spPr/>
        <p:txBody>
          <a:bodyPr/>
          <a:lstStyle/>
          <a:p>
            <a:fld id="{61DCBBE1-314B-45E7-A14D-E54A756E973C}" type="slidenum">
              <a:rPr lang="th-TH" smtClean="0"/>
              <a:t>‹#›</a:t>
            </a:fld>
            <a:endParaRPr lang="th-TH"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274638"/>
            <a:ext cx="2057400" cy="5851525"/>
          </a:xfrm>
        </p:spPr>
        <p:txBody>
          <a:bodyPr vert="eaVert"/>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a:xfrm>
            <a:off x="457200" y="274638"/>
            <a:ext cx="6019800" cy="5851525"/>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p>
            <a:fld id="{CD64CFDB-43EB-4244-A224-1B7F86D8C8EF}" type="datetime1">
              <a:rPr lang="th-TH" smtClean="0"/>
              <a:t>16/02/60</a:t>
            </a:fld>
            <a:endParaRPr lang="th-TH" dirty="0"/>
          </a:p>
        </p:txBody>
      </p:sp>
      <p:sp>
        <p:nvSpPr>
          <p:cNvPr id="5" name="ตัวยึดท้ายกระดาษ 4"/>
          <p:cNvSpPr>
            <a:spLocks noGrp="1"/>
          </p:cNvSpPr>
          <p:nvPr>
            <p:ph type="ftr" sz="quarter" idx="11"/>
          </p:nvPr>
        </p:nvSpPr>
        <p:spPr/>
        <p:txBody>
          <a:bodyPr/>
          <a:lstStyle/>
          <a:p>
            <a:endParaRPr lang="th-TH" dirty="0"/>
          </a:p>
        </p:txBody>
      </p:sp>
      <p:sp>
        <p:nvSpPr>
          <p:cNvPr id="6" name="ตัวยึดหมายเลขภาพนิ่ง 5"/>
          <p:cNvSpPr>
            <a:spLocks noGrp="1"/>
          </p:cNvSpPr>
          <p:nvPr>
            <p:ph type="sldNum" sz="quarter" idx="12"/>
          </p:nvPr>
        </p:nvSpPr>
        <p:spPr/>
        <p:txBody>
          <a:bodyPr/>
          <a:lstStyle/>
          <a:p>
            <a:fld id="{61DCBBE1-314B-45E7-A14D-E54A756E973C}" type="slidenum">
              <a:rPr lang="th-TH" smtClean="0"/>
              <a:t>‹#›</a:t>
            </a:fld>
            <a:endParaRPr lang="th-T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p>
            <a:fld id="{90453937-187A-4168-83BC-249839D1D195}" type="datetime1">
              <a:rPr lang="th-TH" smtClean="0"/>
              <a:t>16/02/60</a:t>
            </a:fld>
            <a:endParaRPr lang="th-TH" dirty="0"/>
          </a:p>
        </p:txBody>
      </p:sp>
      <p:sp>
        <p:nvSpPr>
          <p:cNvPr id="5" name="ตัวยึดท้ายกระดาษ 4"/>
          <p:cNvSpPr>
            <a:spLocks noGrp="1"/>
          </p:cNvSpPr>
          <p:nvPr>
            <p:ph type="ftr" sz="quarter" idx="11"/>
          </p:nvPr>
        </p:nvSpPr>
        <p:spPr/>
        <p:txBody>
          <a:bodyPr/>
          <a:lstStyle/>
          <a:p>
            <a:endParaRPr lang="th-TH" dirty="0"/>
          </a:p>
        </p:txBody>
      </p:sp>
      <p:sp>
        <p:nvSpPr>
          <p:cNvPr id="6" name="ตัวยึดหมายเลขภาพนิ่ง 5"/>
          <p:cNvSpPr>
            <a:spLocks noGrp="1"/>
          </p:cNvSpPr>
          <p:nvPr>
            <p:ph type="sldNum" sz="quarter" idx="12"/>
          </p:nvPr>
        </p:nvSpPr>
        <p:spPr/>
        <p:txBody>
          <a:bodyPr/>
          <a:lstStyle/>
          <a:p>
            <a:fld id="{61DCBBE1-314B-45E7-A14D-E54A756E973C}" type="slidenum">
              <a:rPr lang="th-TH" smtClean="0"/>
              <a:t>‹#›</a:t>
            </a:fld>
            <a:endParaRPr lang="th-T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คลิกเพื่อแก้ไขลักษณะของข้อความต้นแบบ</a:t>
            </a:r>
          </a:p>
        </p:txBody>
      </p:sp>
      <p:sp>
        <p:nvSpPr>
          <p:cNvPr id="4" name="ตัวยึดวันที่ 3"/>
          <p:cNvSpPr>
            <a:spLocks noGrp="1"/>
          </p:cNvSpPr>
          <p:nvPr>
            <p:ph type="dt" sz="half" idx="10"/>
          </p:nvPr>
        </p:nvSpPr>
        <p:spPr/>
        <p:txBody>
          <a:bodyPr/>
          <a:lstStyle/>
          <a:p>
            <a:fld id="{127B42BE-9729-4F2E-B3FA-49A070109A6A}" type="datetime1">
              <a:rPr lang="th-TH" smtClean="0"/>
              <a:t>16/02/60</a:t>
            </a:fld>
            <a:endParaRPr lang="th-TH" dirty="0"/>
          </a:p>
        </p:txBody>
      </p:sp>
      <p:sp>
        <p:nvSpPr>
          <p:cNvPr id="5" name="ตัวยึดท้ายกระดาษ 4"/>
          <p:cNvSpPr>
            <a:spLocks noGrp="1"/>
          </p:cNvSpPr>
          <p:nvPr>
            <p:ph type="ftr" sz="quarter" idx="11"/>
          </p:nvPr>
        </p:nvSpPr>
        <p:spPr/>
        <p:txBody>
          <a:bodyPr/>
          <a:lstStyle/>
          <a:p>
            <a:endParaRPr lang="th-TH" dirty="0"/>
          </a:p>
        </p:txBody>
      </p:sp>
      <p:sp>
        <p:nvSpPr>
          <p:cNvPr id="6" name="ตัวยึดหมายเลขภาพนิ่ง 5"/>
          <p:cNvSpPr>
            <a:spLocks noGrp="1"/>
          </p:cNvSpPr>
          <p:nvPr>
            <p:ph type="sldNum" sz="quarter" idx="12"/>
          </p:nvPr>
        </p:nvSpPr>
        <p:spPr/>
        <p:txBody>
          <a:bodyPr/>
          <a:lstStyle/>
          <a:p>
            <a:fld id="{61DCBBE1-314B-45E7-A14D-E54A756E973C}" type="slidenum">
              <a:rPr lang="th-TH" smtClean="0"/>
              <a:t>‹#›</a:t>
            </a:fld>
            <a:endParaRPr lang="th-TH"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วันที่ 4"/>
          <p:cNvSpPr>
            <a:spLocks noGrp="1"/>
          </p:cNvSpPr>
          <p:nvPr>
            <p:ph type="dt" sz="half" idx="10"/>
          </p:nvPr>
        </p:nvSpPr>
        <p:spPr/>
        <p:txBody>
          <a:bodyPr/>
          <a:lstStyle/>
          <a:p>
            <a:fld id="{AD743A14-56E2-4E8C-9722-F4B2E20115B3}" type="datetime1">
              <a:rPr lang="th-TH" smtClean="0"/>
              <a:t>16/02/60</a:t>
            </a:fld>
            <a:endParaRPr lang="th-TH" dirty="0"/>
          </a:p>
        </p:txBody>
      </p:sp>
      <p:sp>
        <p:nvSpPr>
          <p:cNvPr id="6" name="ตัวยึดท้ายกระดาษ 5"/>
          <p:cNvSpPr>
            <a:spLocks noGrp="1"/>
          </p:cNvSpPr>
          <p:nvPr>
            <p:ph type="ftr" sz="quarter" idx="11"/>
          </p:nvPr>
        </p:nvSpPr>
        <p:spPr/>
        <p:txBody>
          <a:bodyPr/>
          <a:lstStyle/>
          <a:p>
            <a:endParaRPr lang="th-TH" dirty="0"/>
          </a:p>
        </p:txBody>
      </p:sp>
      <p:sp>
        <p:nvSpPr>
          <p:cNvPr id="7" name="ตัวยึดหมายเลขภาพนิ่ง 6"/>
          <p:cNvSpPr>
            <a:spLocks noGrp="1"/>
          </p:cNvSpPr>
          <p:nvPr>
            <p:ph type="sldNum" sz="quarter" idx="12"/>
          </p:nvPr>
        </p:nvSpPr>
        <p:spPr/>
        <p:txBody>
          <a:bodyPr/>
          <a:lstStyle/>
          <a:p>
            <a:fld id="{61DCBBE1-314B-45E7-A14D-E54A756E973C}" type="slidenum">
              <a:rPr lang="th-TH" smtClean="0"/>
              <a:t>‹#›</a:t>
            </a:fld>
            <a:endParaRPr lang="th-T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ตัวยึดวันที่ 6"/>
          <p:cNvSpPr>
            <a:spLocks noGrp="1"/>
          </p:cNvSpPr>
          <p:nvPr>
            <p:ph type="dt" sz="half" idx="10"/>
          </p:nvPr>
        </p:nvSpPr>
        <p:spPr/>
        <p:txBody>
          <a:bodyPr/>
          <a:lstStyle/>
          <a:p>
            <a:fld id="{2DB246CA-9937-4396-AA76-2FF6CC4EF90E}" type="datetime1">
              <a:rPr lang="th-TH" smtClean="0"/>
              <a:t>16/02/60</a:t>
            </a:fld>
            <a:endParaRPr lang="th-TH" dirty="0"/>
          </a:p>
        </p:txBody>
      </p:sp>
      <p:sp>
        <p:nvSpPr>
          <p:cNvPr id="8" name="ตัวยึดท้ายกระดาษ 7"/>
          <p:cNvSpPr>
            <a:spLocks noGrp="1"/>
          </p:cNvSpPr>
          <p:nvPr>
            <p:ph type="ftr" sz="quarter" idx="11"/>
          </p:nvPr>
        </p:nvSpPr>
        <p:spPr/>
        <p:txBody>
          <a:bodyPr/>
          <a:lstStyle/>
          <a:p>
            <a:endParaRPr lang="th-TH" dirty="0"/>
          </a:p>
        </p:txBody>
      </p:sp>
      <p:sp>
        <p:nvSpPr>
          <p:cNvPr id="9" name="ตัวยึดหมายเลขภาพนิ่ง 8"/>
          <p:cNvSpPr>
            <a:spLocks noGrp="1"/>
          </p:cNvSpPr>
          <p:nvPr>
            <p:ph type="sldNum" sz="quarter" idx="12"/>
          </p:nvPr>
        </p:nvSpPr>
        <p:spPr/>
        <p:txBody>
          <a:bodyPr/>
          <a:lstStyle/>
          <a:p>
            <a:fld id="{61DCBBE1-314B-45E7-A14D-E54A756E973C}" type="slidenum">
              <a:rPr lang="th-TH" smtClean="0"/>
              <a:t>‹#›</a:t>
            </a:fld>
            <a:endParaRPr lang="th-TH"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วันที่ 2"/>
          <p:cNvSpPr>
            <a:spLocks noGrp="1"/>
          </p:cNvSpPr>
          <p:nvPr>
            <p:ph type="dt" sz="half" idx="10"/>
          </p:nvPr>
        </p:nvSpPr>
        <p:spPr/>
        <p:txBody>
          <a:bodyPr/>
          <a:lstStyle/>
          <a:p>
            <a:fld id="{87C351D2-3607-4597-AE36-83D67E2B5D0F}" type="datetime1">
              <a:rPr lang="th-TH" smtClean="0"/>
              <a:t>16/02/60</a:t>
            </a:fld>
            <a:endParaRPr lang="th-TH" dirty="0"/>
          </a:p>
        </p:txBody>
      </p:sp>
      <p:sp>
        <p:nvSpPr>
          <p:cNvPr id="4" name="ตัวยึดท้ายกระดาษ 3"/>
          <p:cNvSpPr>
            <a:spLocks noGrp="1"/>
          </p:cNvSpPr>
          <p:nvPr>
            <p:ph type="ftr" sz="quarter" idx="11"/>
          </p:nvPr>
        </p:nvSpPr>
        <p:spPr/>
        <p:txBody>
          <a:bodyPr/>
          <a:lstStyle/>
          <a:p>
            <a:endParaRPr lang="th-TH" dirty="0"/>
          </a:p>
        </p:txBody>
      </p:sp>
      <p:sp>
        <p:nvSpPr>
          <p:cNvPr id="5" name="ตัวยึดหมายเลขภาพนิ่ง 4"/>
          <p:cNvSpPr>
            <a:spLocks noGrp="1"/>
          </p:cNvSpPr>
          <p:nvPr>
            <p:ph type="sldNum" sz="quarter" idx="12"/>
          </p:nvPr>
        </p:nvSpPr>
        <p:spPr/>
        <p:txBody>
          <a:bodyPr/>
          <a:lstStyle/>
          <a:p>
            <a:fld id="{61DCBBE1-314B-45E7-A14D-E54A756E973C}" type="slidenum">
              <a:rPr lang="th-TH" smtClean="0"/>
              <a:t>‹#›</a:t>
            </a:fld>
            <a:endParaRPr lang="th-T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ยึดวันที่ 1"/>
          <p:cNvSpPr>
            <a:spLocks noGrp="1"/>
          </p:cNvSpPr>
          <p:nvPr>
            <p:ph type="dt" sz="half" idx="10"/>
          </p:nvPr>
        </p:nvSpPr>
        <p:spPr/>
        <p:txBody>
          <a:bodyPr/>
          <a:lstStyle/>
          <a:p>
            <a:fld id="{237D264F-135F-4190-8607-AEDEF3E1052C}" type="datetime1">
              <a:rPr lang="th-TH" smtClean="0"/>
              <a:t>16/02/60</a:t>
            </a:fld>
            <a:endParaRPr lang="th-TH" dirty="0"/>
          </a:p>
        </p:txBody>
      </p:sp>
      <p:sp>
        <p:nvSpPr>
          <p:cNvPr id="3" name="ตัวยึดท้ายกระดาษ 2"/>
          <p:cNvSpPr>
            <a:spLocks noGrp="1"/>
          </p:cNvSpPr>
          <p:nvPr>
            <p:ph type="ftr" sz="quarter" idx="11"/>
          </p:nvPr>
        </p:nvSpPr>
        <p:spPr/>
        <p:txBody>
          <a:bodyPr/>
          <a:lstStyle/>
          <a:p>
            <a:endParaRPr lang="th-TH" dirty="0"/>
          </a:p>
        </p:txBody>
      </p:sp>
      <p:sp>
        <p:nvSpPr>
          <p:cNvPr id="4" name="ตัวยึดหมายเลขภาพนิ่ง 3"/>
          <p:cNvSpPr>
            <a:spLocks noGrp="1"/>
          </p:cNvSpPr>
          <p:nvPr>
            <p:ph type="sldNum" sz="quarter" idx="12"/>
          </p:nvPr>
        </p:nvSpPr>
        <p:spPr/>
        <p:txBody>
          <a:bodyPr/>
          <a:lstStyle/>
          <a:p>
            <a:fld id="{61DCBBE1-314B-45E7-A14D-E54A756E973C}" type="slidenum">
              <a:rPr lang="th-TH" smtClean="0"/>
              <a:t>‹#›</a:t>
            </a:fld>
            <a:endParaRPr lang="th-T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p>
            <a:fld id="{5265EE19-78CA-4023-9396-4B1CA3AB2FD6}" type="datetime1">
              <a:rPr lang="th-TH" smtClean="0"/>
              <a:t>16/02/60</a:t>
            </a:fld>
            <a:endParaRPr lang="th-TH" dirty="0"/>
          </a:p>
        </p:txBody>
      </p:sp>
      <p:sp>
        <p:nvSpPr>
          <p:cNvPr id="6" name="ตัวยึดท้ายกระดาษ 5"/>
          <p:cNvSpPr>
            <a:spLocks noGrp="1"/>
          </p:cNvSpPr>
          <p:nvPr>
            <p:ph type="ftr" sz="quarter" idx="11"/>
          </p:nvPr>
        </p:nvSpPr>
        <p:spPr/>
        <p:txBody>
          <a:bodyPr/>
          <a:lstStyle/>
          <a:p>
            <a:endParaRPr lang="th-TH" dirty="0"/>
          </a:p>
        </p:txBody>
      </p:sp>
      <p:sp>
        <p:nvSpPr>
          <p:cNvPr id="7" name="ตัวยึดหมายเลขภาพนิ่ง 6"/>
          <p:cNvSpPr>
            <a:spLocks noGrp="1"/>
          </p:cNvSpPr>
          <p:nvPr>
            <p:ph type="sldNum" sz="quarter" idx="12"/>
          </p:nvPr>
        </p:nvSpPr>
        <p:spPr/>
        <p:txBody>
          <a:bodyPr/>
          <a:lstStyle/>
          <a:p>
            <a:fld id="{61DCBBE1-314B-45E7-A14D-E54A756E973C}" type="slidenum">
              <a:rPr lang="th-TH" smtClean="0"/>
              <a:t>‹#›</a:t>
            </a:fld>
            <a:endParaRPr lang="th-TH"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dirty="0"/>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p>
            <a:fld id="{FCBAA6E2-813D-4B2E-9B0C-FF65498AD260}" type="datetime1">
              <a:rPr lang="th-TH" smtClean="0"/>
              <a:t>16/02/60</a:t>
            </a:fld>
            <a:endParaRPr lang="th-TH" dirty="0"/>
          </a:p>
        </p:txBody>
      </p:sp>
      <p:sp>
        <p:nvSpPr>
          <p:cNvPr id="6" name="ตัวยึดท้ายกระดาษ 5"/>
          <p:cNvSpPr>
            <a:spLocks noGrp="1"/>
          </p:cNvSpPr>
          <p:nvPr>
            <p:ph type="ftr" sz="quarter" idx="11"/>
          </p:nvPr>
        </p:nvSpPr>
        <p:spPr/>
        <p:txBody>
          <a:bodyPr/>
          <a:lstStyle/>
          <a:p>
            <a:endParaRPr lang="th-TH" dirty="0"/>
          </a:p>
        </p:txBody>
      </p:sp>
      <p:sp>
        <p:nvSpPr>
          <p:cNvPr id="7" name="ตัวยึดหมายเลขภาพนิ่ง 6"/>
          <p:cNvSpPr>
            <a:spLocks noGrp="1"/>
          </p:cNvSpPr>
          <p:nvPr>
            <p:ph type="sldNum" sz="quarter" idx="12"/>
          </p:nvPr>
        </p:nvSpPr>
        <p:spPr/>
        <p:txBody>
          <a:bodyPr/>
          <a:lstStyle/>
          <a:p>
            <a:fld id="{61DCBBE1-314B-45E7-A14D-E54A756E973C}" type="slidenum">
              <a:rPr lang="th-TH" smtClean="0"/>
              <a:t>‹#›</a:t>
            </a:fld>
            <a:endParaRPr lang="th-TH"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ชื่อเรื่อง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E627B-9CD0-4B49-B267-297A3F52817C}" type="datetime1">
              <a:rPr lang="th-TH" smtClean="0"/>
              <a:t>16/02/60</a:t>
            </a:fld>
            <a:endParaRPr lang="th-TH" dirty="0"/>
          </a:p>
        </p:txBody>
      </p:sp>
      <p:sp>
        <p:nvSpPr>
          <p:cNvPr id="5" name="ตัวยึดท้ายกระดา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dirty="0"/>
          </a:p>
        </p:txBody>
      </p:sp>
      <p:sp>
        <p:nvSpPr>
          <p:cNvPr id="6" name="ตัวยึดหมายเลขภาพนิ่ง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61DCBBE1-314B-45E7-A14D-E54A756E973C}" type="slidenum">
              <a:rPr lang="th-TH" smtClean="0"/>
              <a:pPr/>
              <a:t>‹#›</a:t>
            </a:fld>
            <a:endParaRPr lang="th-TH"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clas.sites.olt.ubc.ca/marina-milner-bolotin-in-curriculum-and-pedagogy-uses-clas-for-mini-teaching-by-teaching-candidat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cienceres-edcp-educ.sites.olt.ubc.c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channel/UCHKp2Hd2k_dLjODXydn2-O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7278" y="5366083"/>
            <a:ext cx="6400800" cy="1357646"/>
          </a:xfrm>
        </p:spPr>
        <p:txBody>
          <a:bodyPr>
            <a:normAutofit fontScale="92500" lnSpcReduction="10000"/>
          </a:bodyPr>
          <a:lstStyle/>
          <a:p>
            <a:r>
              <a:rPr lang="en-US" sz="3800" b="1" dirty="0" smtClean="0">
                <a:solidFill>
                  <a:schemeClr val="tx1"/>
                </a:solidFill>
                <a:latin typeface="Arial"/>
                <a:cs typeface="Arial"/>
              </a:rPr>
              <a:t>Dr. Marina Milner-Bolotin</a:t>
            </a:r>
          </a:p>
          <a:p>
            <a:r>
              <a:rPr lang="en-US" sz="2400" dirty="0" smtClean="0">
                <a:latin typeface="Arial"/>
                <a:cs typeface="Arial"/>
              </a:rPr>
              <a:t>AAPT Winter National Meeting</a:t>
            </a:r>
          </a:p>
          <a:p>
            <a:r>
              <a:rPr lang="en-US" sz="2400" dirty="0" smtClean="0">
                <a:latin typeface="Arial"/>
                <a:cs typeface="Arial"/>
              </a:rPr>
              <a:t>February 18-21, 2017</a:t>
            </a:r>
            <a:endParaRPr lang="en-US" sz="2400" dirty="0">
              <a:latin typeface="Arial"/>
              <a:cs typeface="Arial"/>
            </a:endParaRPr>
          </a:p>
        </p:txBody>
      </p:sp>
      <p:grpSp>
        <p:nvGrpSpPr>
          <p:cNvPr id="5" name="Group 4"/>
          <p:cNvGrpSpPr/>
          <p:nvPr/>
        </p:nvGrpSpPr>
        <p:grpSpPr>
          <a:xfrm>
            <a:off x="0" y="0"/>
            <a:ext cx="9252520" cy="5149516"/>
            <a:chOff x="0" y="0"/>
            <a:chExt cx="9252520" cy="1527175"/>
          </a:xfrm>
        </p:grpSpPr>
        <p:sp>
          <p:nvSpPr>
            <p:cNvPr id="6" name="Rectangle 5"/>
            <p:cNvSpPr/>
            <p:nvPr/>
          </p:nvSpPr>
          <p:spPr bwMode="auto">
            <a:xfrm>
              <a:off x="0" y="1588"/>
              <a:ext cx="9144000" cy="1524000"/>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latin typeface="Arial" pitchFamily="34" charset="0"/>
                <a:cs typeface="Arial" pitchFamily="34" charset="0"/>
              </a:endParaRPr>
            </a:p>
          </p:txBody>
        </p:sp>
        <p:sp>
          <p:nvSpPr>
            <p:cNvPr id="7" name="Rectangle 16"/>
            <p:cNvSpPr>
              <a:spLocks noChangeArrowheads="1"/>
            </p:cNvSpPr>
            <p:nvPr/>
          </p:nvSpPr>
          <p:spPr bwMode="auto">
            <a:xfrm>
              <a:off x="1524000" y="0"/>
              <a:ext cx="71438" cy="152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pitchFamily="34" charset="0"/>
                <a:cs typeface="Arial" pitchFamily="34" charset="0"/>
              </a:endParaRPr>
            </a:p>
          </p:txBody>
        </p:sp>
        <p:sp>
          <p:nvSpPr>
            <p:cNvPr id="8" name="Rectangle 15"/>
            <p:cNvSpPr>
              <a:spLocks noChangeArrowheads="1"/>
            </p:cNvSpPr>
            <p:nvPr/>
          </p:nvSpPr>
          <p:spPr bwMode="auto">
            <a:xfrm>
              <a:off x="1703958" y="223838"/>
              <a:ext cx="75485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b="1" dirty="0" smtClean="0">
                  <a:solidFill>
                    <a:schemeClr val="bg1"/>
                  </a:solidFill>
                </a:rPr>
                <a:t>Modeling PeerWise and CLAS Technologies in Secondary Physics Teacher Education</a:t>
              </a:r>
            </a:p>
          </p:txBody>
        </p:sp>
      </p:grpSp>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57" y="258215"/>
            <a:ext cx="961205" cy="1266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145180"/>
            <a:ext cx="1831374" cy="746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460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2288" y="195263"/>
            <a:ext cx="5521325" cy="1143000"/>
          </a:xfrm>
        </p:spPr>
        <p:txBody>
          <a:bodyPr/>
          <a:lstStyle/>
          <a:p>
            <a:pPr algn="l" eaLnBrk="1" hangingPunct="1"/>
            <a:r>
              <a:rPr lang="en-CA" b="1" smtClean="0">
                <a:solidFill>
                  <a:schemeClr val="bg1"/>
                </a:solidFill>
                <a:latin typeface="Calibri" pitchFamily="34" charset="0"/>
              </a:rPr>
              <a:t>Question Title</a:t>
            </a:r>
          </a:p>
        </p:txBody>
      </p:sp>
      <p:sp>
        <p:nvSpPr>
          <p:cNvPr id="3075" name="Rectangle 7"/>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Rectangle 18"/>
          <p:cNvSpPr>
            <a:spLocks noChangeArrowheads="1"/>
          </p:cNvSpPr>
          <p:nvPr/>
        </p:nvSpPr>
        <p:spPr bwMode="auto">
          <a:xfrm>
            <a:off x="1792288" y="195263"/>
            <a:ext cx="55213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CA" sz="4400" b="1">
                <a:solidFill>
                  <a:schemeClr val="bg1"/>
                </a:solidFill>
                <a:latin typeface="Calibri" pitchFamily="34" charset="0"/>
              </a:rPr>
              <a:t>Question Title</a:t>
            </a:r>
          </a:p>
        </p:txBody>
      </p:sp>
      <p:sp>
        <p:nvSpPr>
          <p:cNvPr id="3077" name="Rectangle 19"/>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 name="Rectangle 22"/>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9" name="Group 17"/>
          <p:cNvGrpSpPr>
            <a:grpSpLocks/>
          </p:cNvGrpSpPr>
          <p:nvPr/>
        </p:nvGrpSpPr>
        <p:grpSpPr bwMode="auto">
          <a:xfrm>
            <a:off x="0" y="0"/>
            <a:ext cx="9144000" cy="1527175"/>
            <a:chOff x="0" y="0"/>
            <a:chExt cx="9144000" cy="1527175"/>
          </a:xfrm>
        </p:grpSpPr>
        <p:sp>
          <p:nvSpPr>
            <p:cNvPr id="19" name="Rectangle 18"/>
            <p:cNvSpPr/>
            <p:nvPr/>
          </p:nvSpPr>
          <p:spPr>
            <a:xfrm>
              <a:off x="0" y="3175"/>
              <a:ext cx="9144000" cy="1522413"/>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107" name="Rectangle 16"/>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05" name="Rectangle 16"/>
          <p:cNvSpPr>
            <a:spLocks noChangeArrowheads="1"/>
          </p:cNvSpPr>
          <p:nvPr/>
        </p:nvSpPr>
        <p:spPr bwMode="auto">
          <a:xfrm>
            <a:off x="1524011"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Rectangle 34"/>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7" name="Slide Number Placeholder 6"/>
          <p:cNvSpPr>
            <a:spLocks noGrp="1"/>
          </p:cNvSpPr>
          <p:nvPr>
            <p:ph type="sldNum" sz="quarter" idx="12"/>
          </p:nvPr>
        </p:nvSpPr>
        <p:spPr/>
        <p:txBody>
          <a:bodyPr/>
          <a:lstStyle/>
          <a:p>
            <a:fld id="{61DCBBE1-314B-45E7-A14D-E54A756E973C}" type="slidenum">
              <a:rPr lang="th-TH" smtClean="0"/>
              <a:t>2</a:t>
            </a:fld>
            <a:endParaRPr lang="th-TH" dirty="0"/>
          </a:p>
        </p:txBody>
      </p:sp>
      <p:sp>
        <p:nvSpPr>
          <p:cNvPr id="20" name="Rectangle 15"/>
          <p:cNvSpPr>
            <a:spLocks noChangeArrowheads="1"/>
          </p:cNvSpPr>
          <p:nvPr/>
        </p:nvSpPr>
        <p:spPr bwMode="auto">
          <a:xfrm>
            <a:off x="1792288" y="195263"/>
            <a:ext cx="65611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4400" b="1" dirty="0" smtClean="0">
                <a:solidFill>
                  <a:schemeClr val="bg1"/>
                </a:solidFill>
                <a:latin typeface="Arial"/>
                <a:cs typeface="Arial"/>
              </a:rPr>
              <a:t>Why CLAS?</a:t>
            </a:r>
            <a:endParaRPr lang="en-US" sz="4400" b="1" dirty="0">
              <a:solidFill>
                <a:schemeClr val="bg1"/>
              </a:solidFill>
              <a:latin typeface="Arial"/>
              <a:cs typeface="Arial"/>
            </a:endParaRPr>
          </a:p>
        </p:txBody>
      </p:sp>
      <p:pic>
        <p:nvPicPr>
          <p:cNvPr id="2" name="Picture 1">
            <a:hlinkClick r:id="rId3"/>
          </p:cNvPr>
          <p:cNvPicPr>
            <a:picLocks noChangeAspect="1"/>
          </p:cNvPicPr>
          <p:nvPr/>
        </p:nvPicPr>
        <p:blipFill>
          <a:blip r:embed="rId4"/>
          <a:stretch>
            <a:fillRect/>
          </a:stretch>
        </p:blipFill>
        <p:spPr>
          <a:xfrm>
            <a:off x="117487" y="1717676"/>
            <a:ext cx="8909025" cy="4807668"/>
          </a:xfrm>
          <a:prstGeom prst="rect">
            <a:avLst/>
          </a:prstGeom>
        </p:spPr>
      </p:pic>
      <p:sp>
        <p:nvSpPr>
          <p:cNvPr id="3" name="Rectangle 2"/>
          <p:cNvSpPr/>
          <p:nvPr/>
        </p:nvSpPr>
        <p:spPr>
          <a:xfrm>
            <a:off x="6876256" y="2605853"/>
            <a:ext cx="2248694" cy="1815882"/>
          </a:xfrm>
          <a:prstGeom prst="rect">
            <a:avLst/>
          </a:prstGeom>
        </p:spPr>
        <p:txBody>
          <a:bodyPr wrap="square">
            <a:spAutoFit/>
          </a:bodyPr>
          <a:lstStyle/>
          <a:p>
            <a:r>
              <a:rPr lang="en-CA" b="1" dirty="0" smtClean="0">
                <a:solidFill>
                  <a:srgbClr val="FF0000"/>
                </a:solidFill>
              </a:rPr>
              <a:t>C</a:t>
            </a:r>
            <a:r>
              <a:rPr lang="en-CA" b="1" dirty="0" smtClean="0"/>
              <a:t>ollaborative </a:t>
            </a:r>
            <a:r>
              <a:rPr lang="en-CA" b="1" dirty="0">
                <a:solidFill>
                  <a:srgbClr val="FF0000"/>
                </a:solidFill>
              </a:rPr>
              <a:t>L</a:t>
            </a:r>
            <a:r>
              <a:rPr lang="en-CA" b="1" dirty="0"/>
              <a:t>earning </a:t>
            </a:r>
            <a:r>
              <a:rPr lang="en-CA" b="1" dirty="0">
                <a:solidFill>
                  <a:srgbClr val="FF0000"/>
                </a:solidFill>
              </a:rPr>
              <a:t>A</a:t>
            </a:r>
            <a:r>
              <a:rPr lang="en-CA" b="1" dirty="0"/>
              <a:t>nnotation </a:t>
            </a:r>
            <a:r>
              <a:rPr lang="en-CA" b="1" dirty="0">
                <a:solidFill>
                  <a:srgbClr val="FF0000"/>
                </a:solidFill>
              </a:rPr>
              <a:t>S</a:t>
            </a:r>
            <a:r>
              <a:rPr lang="en-CA" b="1" dirty="0"/>
              <a:t>ystem?</a:t>
            </a:r>
            <a:endParaRPr lang="en-CA" dirty="0"/>
          </a:p>
        </p:txBody>
      </p:sp>
    </p:spTree>
    <p:extLst>
      <p:ext uri="{BB962C8B-B14F-4D97-AF65-F5344CB8AC3E}">
        <p14:creationId xmlns:p14="http://schemas.microsoft.com/office/powerpoint/2010/main" val="3071953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2288" y="195263"/>
            <a:ext cx="5521325" cy="1143000"/>
          </a:xfrm>
        </p:spPr>
        <p:txBody>
          <a:bodyPr/>
          <a:lstStyle/>
          <a:p>
            <a:pPr algn="l" eaLnBrk="1" hangingPunct="1"/>
            <a:r>
              <a:rPr lang="en-CA" b="1" smtClean="0">
                <a:solidFill>
                  <a:schemeClr val="bg1"/>
                </a:solidFill>
                <a:latin typeface="Calibri" pitchFamily="34" charset="0"/>
              </a:rPr>
              <a:t>Question Title</a:t>
            </a:r>
          </a:p>
        </p:txBody>
      </p:sp>
      <p:sp>
        <p:nvSpPr>
          <p:cNvPr id="3075" name="Rectangle 7"/>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Rectangle 18"/>
          <p:cNvSpPr>
            <a:spLocks noChangeArrowheads="1"/>
          </p:cNvSpPr>
          <p:nvPr/>
        </p:nvSpPr>
        <p:spPr bwMode="auto">
          <a:xfrm>
            <a:off x="1792288" y="195263"/>
            <a:ext cx="55213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CA" sz="4400" b="1">
                <a:solidFill>
                  <a:schemeClr val="bg1"/>
                </a:solidFill>
                <a:latin typeface="Calibri" pitchFamily="34" charset="0"/>
              </a:rPr>
              <a:t>Question Title</a:t>
            </a:r>
          </a:p>
        </p:txBody>
      </p:sp>
      <p:sp>
        <p:nvSpPr>
          <p:cNvPr id="3077" name="Rectangle 19"/>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 name="Rectangle 22"/>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9" name="Group 17"/>
          <p:cNvGrpSpPr>
            <a:grpSpLocks/>
          </p:cNvGrpSpPr>
          <p:nvPr/>
        </p:nvGrpSpPr>
        <p:grpSpPr bwMode="auto">
          <a:xfrm>
            <a:off x="0" y="0"/>
            <a:ext cx="9144000" cy="1527175"/>
            <a:chOff x="0" y="0"/>
            <a:chExt cx="9144000" cy="1527175"/>
          </a:xfrm>
        </p:grpSpPr>
        <p:sp>
          <p:nvSpPr>
            <p:cNvPr id="19" name="Rectangle 18"/>
            <p:cNvSpPr/>
            <p:nvPr/>
          </p:nvSpPr>
          <p:spPr>
            <a:xfrm>
              <a:off x="0" y="3175"/>
              <a:ext cx="9144000" cy="1522413"/>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107" name="Rectangle 16"/>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05" name="Rectangle 16"/>
          <p:cNvSpPr>
            <a:spLocks noChangeArrowheads="1"/>
          </p:cNvSpPr>
          <p:nvPr/>
        </p:nvSpPr>
        <p:spPr bwMode="auto">
          <a:xfrm>
            <a:off x="1524011"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Rectangle 34"/>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7" name="Slide Number Placeholder 6"/>
          <p:cNvSpPr>
            <a:spLocks noGrp="1"/>
          </p:cNvSpPr>
          <p:nvPr>
            <p:ph type="sldNum" sz="quarter" idx="12"/>
          </p:nvPr>
        </p:nvSpPr>
        <p:spPr/>
        <p:txBody>
          <a:bodyPr/>
          <a:lstStyle/>
          <a:p>
            <a:fld id="{61DCBBE1-314B-45E7-A14D-E54A756E973C}" type="slidenum">
              <a:rPr lang="th-TH" smtClean="0"/>
              <a:t>3</a:t>
            </a:fld>
            <a:endParaRPr lang="th-TH" dirty="0"/>
          </a:p>
        </p:txBody>
      </p:sp>
      <p:sp>
        <p:nvSpPr>
          <p:cNvPr id="20" name="Rectangle 15"/>
          <p:cNvSpPr>
            <a:spLocks noChangeArrowheads="1"/>
          </p:cNvSpPr>
          <p:nvPr/>
        </p:nvSpPr>
        <p:spPr bwMode="auto">
          <a:xfrm>
            <a:off x="1792288" y="195263"/>
            <a:ext cx="65611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4400" b="1" dirty="0" smtClean="0">
                <a:solidFill>
                  <a:schemeClr val="bg1"/>
                </a:solidFill>
                <a:latin typeface="Arial"/>
                <a:cs typeface="Arial"/>
              </a:rPr>
              <a:t>Examples of CLAS</a:t>
            </a:r>
            <a:endParaRPr lang="en-US" sz="4400" b="1" dirty="0">
              <a:solidFill>
                <a:schemeClr val="bg1"/>
              </a:solidFill>
              <a:latin typeface="Arial"/>
              <a:cs typeface="Arial"/>
            </a:endParaRPr>
          </a:p>
        </p:txBody>
      </p:sp>
      <p:pic>
        <p:nvPicPr>
          <p:cNvPr id="4" name="Picture 3"/>
          <p:cNvPicPr>
            <a:picLocks noChangeAspect="1"/>
          </p:cNvPicPr>
          <p:nvPr/>
        </p:nvPicPr>
        <p:blipFill rotWithShape="1">
          <a:blip r:embed="rId3"/>
          <a:srcRect l="17473" r="20468"/>
          <a:stretch/>
        </p:blipFill>
        <p:spPr>
          <a:xfrm>
            <a:off x="179512" y="1727339"/>
            <a:ext cx="6521516" cy="4969545"/>
          </a:xfrm>
          <a:prstGeom prst="rect">
            <a:avLst/>
          </a:prstGeom>
        </p:spPr>
      </p:pic>
      <p:sp>
        <p:nvSpPr>
          <p:cNvPr id="5" name="TextBox 4"/>
          <p:cNvSpPr txBox="1"/>
          <p:nvPr/>
        </p:nvSpPr>
        <p:spPr>
          <a:xfrm>
            <a:off x="6690151" y="1786060"/>
            <a:ext cx="2411288" cy="4401205"/>
          </a:xfrm>
          <a:prstGeom prst="rect">
            <a:avLst/>
          </a:prstGeom>
          <a:noFill/>
        </p:spPr>
        <p:txBody>
          <a:bodyPr wrap="square" rtlCol="0">
            <a:spAutoFit/>
          </a:bodyPr>
          <a:lstStyle/>
          <a:p>
            <a:pPr marL="457200" indent="-457200">
              <a:buFont typeface="Arial" panose="020B0604020202020204" pitchFamily="34" charset="0"/>
              <a:buChar char="•"/>
            </a:pPr>
            <a:r>
              <a:rPr lang="en-CA" dirty="0" smtClean="0"/>
              <a:t>Upload &amp; manage videos</a:t>
            </a:r>
          </a:p>
          <a:p>
            <a:pPr marL="457200" indent="-457200">
              <a:buFont typeface="Arial" panose="020B0604020202020204" pitchFamily="34" charset="0"/>
              <a:buChar char="•"/>
            </a:pPr>
            <a:r>
              <a:rPr lang="en-CA" dirty="0" smtClean="0"/>
              <a:t>Annotate them</a:t>
            </a:r>
          </a:p>
          <a:p>
            <a:pPr marL="457200" indent="-457200">
              <a:buFont typeface="Arial" panose="020B0604020202020204" pitchFamily="34" charset="0"/>
              <a:buChar char="•"/>
            </a:pPr>
            <a:r>
              <a:rPr lang="en-CA" dirty="0" smtClean="0"/>
              <a:t>Collaborate</a:t>
            </a:r>
          </a:p>
          <a:p>
            <a:pPr marL="457200" indent="-457200">
              <a:buFont typeface="Arial" panose="020B0604020202020204" pitchFamily="34" charset="0"/>
              <a:buChar char="•"/>
            </a:pPr>
            <a:r>
              <a:rPr lang="en-CA" dirty="0" smtClean="0"/>
              <a:t>Share</a:t>
            </a:r>
            <a:br>
              <a:rPr lang="en-CA" dirty="0" smtClean="0"/>
            </a:br>
            <a:r>
              <a:rPr lang="en-CA" dirty="0" smtClean="0"/>
              <a:t>Learn from each other</a:t>
            </a:r>
          </a:p>
          <a:p>
            <a:pPr marL="457200" indent="-457200">
              <a:buFont typeface="Arial" panose="020B0604020202020204" pitchFamily="34" charset="0"/>
              <a:buChar char="•"/>
            </a:pPr>
            <a:r>
              <a:rPr lang="en-CA" dirty="0" smtClean="0"/>
              <a:t>Improve</a:t>
            </a:r>
          </a:p>
        </p:txBody>
      </p:sp>
      <p:pic>
        <p:nvPicPr>
          <p:cNvPr id="16" name="Picture 15"/>
          <p:cNvPicPr>
            <a:picLocks noChangeAspect="1"/>
          </p:cNvPicPr>
          <p:nvPr/>
        </p:nvPicPr>
        <p:blipFill>
          <a:blip r:embed="rId4"/>
          <a:stretch>
            <a:fillRect/>
          </a:stretch>
        </p:blipFill>
        <p:spPr>
          <a:xfrm>
            <a:off x="7620000" y="302861"/>
            <a:ext cx="1340292" cy="921451"/>
          </a:xfrm>
          <a:prstGeom prst="rect">
            <a:avLst/>
          </a:prstGeom>
        </p:spPr>
      </p:pic>
    </p:spTree>
    <p:extLst>
      <p:ext uri="{BB962C8B-B14F-4D97-AF65-F5344CB8AC3E}">
        <p14:creationId xmlns:p14="http://schemas.microsoft.com/office/powerpoint/2010/main" val="2354726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2288" y="195263"/>
            <a:ext cx="5521325" cy="1143000"/>
          </a:xfrm>
        </p:spPr>
        <p:txBody>
          <a:bodyPr/>
          <a:lstStyle/>
          <a:p>
            <a:pPr algn="l" eaLnBrk="1" hangingPunct="1"/>
            <a:r>
              <a:rPr lang="en-CA" b="1" smtClean="0">
                <a:solidFill>
                  <a:schemeClr val="bg1"/>
                </a:solidFill>
                <a:latin typeface="Calibri" pitchFamily="34" charset="0"/>
              </a:rPr>
              <a:t>Question Title</a:t>
            </a:r>
          </a:p>
        </p:txBody>
      </p:sp>
      <p:sp>
        <p:nvSpPr>
          <p:cNvPr id="3075" name="Rectangle 7"/>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Rectangle 18"/>
          <p:cNvSpPr>
            <a:spLocks noChangeArrowheads="1"/>
          </p:cNvSpPr>
          <p:nvPr/>
        </p:nvSpPr>
        <p:spPr bwMode="auto">
          <a:xfrm>
            <a:off x="1792288" y="195263"/>
            <a:ext cx="55213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CA" sz="4400" b="1">
                <a:solidFill>
                  <a:schemeClr val="bg1"/>
                </a:solidFill>
                <a:latin typeface="Calibri" pitchFamily="34" charset="0"/>
              </a:rPr>
              <a:t>Question Title</a:t>
            </a:r>
          </a:p>
        </p:txBody>
      </p:sp>
      <p:sp>
        <p:nvSpPr>
          <p:cNvPr id="3077" name="Rectangle 19"/>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 name="Rectangle 22"/>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9" name="Group 17"/>
          <p:cNvGrpSpPr>
            <a:grpSpLocks/>
          </p:cNvGrpSpPr>
          <p:nvPr/>
        </p:nvGrpSpPr>
        <p:grpSpPr bwMode="auto">
          <a:xfrm>
            <a:off x="0" y="0"/>
            <a:ext cx="9144000" cy="1527175"/>
            <a:chOff x="0" y="0"/>
            <a:chExt cx="9144000" cy="1527175"/>
          </a:xfrm>
        </p:grpSpPr>
        <p:sp>
          <p:nvSpPr>
            <p:cNvPr id="19" name="Rectangle 18"/>
            <p:cNvSpPr/>
            <p:nvPr/>
          </p:nvSpPr>
          <p:spPr>
            <a:xfrm>
              <a:off x="0" y="3175"/>
              <a:ext cx="9144000" cy="1522413"/>
            </a:xfrm>
            <a:prstGeom prst="rect">
              <a:avLst/>
            </a:prstGeom>
            <a:solidFill>
              <a:srgbClr val="0034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107" name="Rectangle 16"/>
            <p:cNvSpPr>
              <a:spLocks noChangeArrowheads="1"/>
            </p:cNvSpPr>
            <p:nvPr/>
          </p:nvSpPr>
          <p:spPr bwMode="auto">
            <a:xfrm>
              <a:off x="1524000"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05" name="Rectangle 16"/>
          <p:cNvSpPr>
            <a:spLocks noChangeArrowheads="1"/>
          </p:cNvSpPr>
          <p:nvPr/>
        </p:nvSpPr>
        <p:spPr bwMode="auto">
          <a:xfrm>
            <a:off x="1524011" y="0"/>
            <a:ext cx="71438" cy="152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Rectangle 34"/>
          <p:cNvSpPr/>
          <p:nvPr/>
        </p:nvSpPr>
        <p:spPr>
          <a:xfrm>
            <a:off x="0" y="3175"/>
            <a:ext cx="9144000" cy="6858000"/>
          </a:xfrm>
          <a:prstGeom prst="rect">
            <a:avLst/>
          </a:prstGeom>
          <a:noFill/>
          <a:ln w="57150">
            <a:solidFill>
              <a:srgbClr val="003468"/>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7" name="Slide Number Placeholder 6"/>
          <p:cNvSpPr>
            <a:spLocks noGrp="1"/>
          </p:cNvSpPr>
          <p:nvPr>
            <p:ph type="sldNum" sz="quarter" idx="12"/>
          </p:nvPr>
        </p:nvSpPr>
        <p:spPr/>
        <p:txBody>
          <a:bodyPr/>
          <a:lstStyle/>
          <a:p>
            <a:fld id="{61DCBBE1-314B-45E7-A14D-E54A756E973C}" type="slidenum">
              <a:rPr lang="th-TH" smtClean="0"/>
              <a:t>4</a:t>
            </a:fld>
            <a:endParaRPr lang="th-TH" dirty="0"/>
          </a:p>
        </p:txBody>
      </p:sp>
      <p:sp>
        <p:nvSpPr>
          <p:cNvPr id="20" name="Rectangle 15"/>
          <p:cNvSpPr>
            <a:spLocks noChangeArrowheads="1"/>
          </p:cNvSpPr>
          <p:nvPr/>
        </p:nvSpPr>
        <p:spPr bwMode="auto">
          <a:xfrm>
            <a:off x="1792288" y="195263"/>
            <a:ext cx="65611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4400" b="1" dirty="0" smtClean="0">
                <a:solidFill>
                  <a:schemeClr val="bg1"/>
                </a:solidFill>
                <a:latin typeface="Arial"/>
                <a:cs typeface="Arial"/>
              </a:rPr>
              <a:t>Why PeerWise</a:t>
            </a:r>
            <a:endParaRPr lang="en-US" sz="4400" b="1" dirty="0">
              <a:solidFill>
                <a:schemeClr val="bg1"/>
              </a:solidFill>
              <a:latin typeface="Arial"/>
              <a:cs typeface="Arial"/>
            </a:endParaRPr>
          </a:p>
        </p:txBody>
      </p:sp>
      <p:pic>
        <p:nvPicPr>
          <p:cNvPr id="16" name="Picture 15"/>
          <p:cNvPicPr>
            <a:picLocks noChangeAspect="1"/>
          </p:cNvPicPr>
          <p:nvPr/>
        </p:nvPicPr>
        <p:blipFill>
          <a:blip r:embed="rId3"/>
          <a:stretch>
            <a:fillRect/>
          </a:stretch>
        </p:blipFill>
        <p:spPr>
          <a:xfrm>
            <a:off x="7620000" y="149885"/>
            <a:ext cx="1340292" cy="921451"/>
          </a:xfrm>
          <a:prstGeom prst="rect">
            <a:avLst/>
          </a:prstGeom>
        </p:spPr>
      </p:pic>
      <p:pic>
        <p:nvPicPr>
          <p:cNvPr id="4" name="Picture 3"/>
          <p:cNvPicPr>
            <a:picLocks noChangeAspect="1"/>
          </p:cNvPicPr>
          <p:nvPr/>
        </p:nvPicPr>
        <p:blipFill rotWithShape="1">
          <a:blip r:embed="rId4"/>
          <a:srcRect r="18864" b="14920"/>
          <a:stretch/>
        </p:blipFill>
        <p:spPr>
          <a:xfrm>
            <a:off x="107505" y="1587861"/>
            <a:ext cx="8928992" cy="4721459"/>
          </a:xfrm>
          <a:prstGeom prst="rect">
            <a:avLst/>
          </a:prstGeom>
        </p:spPr>
      </p:pic>
      <p:sp>
        <p:nvSpPr>
          <p:cNvPr id="5" name="TextBox 4"/>
          <p:cNvSpPr txBox="1"/>
          <p:nvPr/>
        </p:nvSpPr>
        <p:spPr>
          <a:xfrm>
            <a:off x="3982983" y="3584684"/>
            <a:ext cx="4703817" cy="2246769"/>
          </a:xfrm>
          <a:prstGeom prst="rect">
            <a:avLst/>
          </a:prstGeom>
          <a:noFill/>
        </p:spPr>
        <p:txBody>
          <a:bodyPr wrap="square" rtlCol="0">
            <a:spAutoFit/>
          </a:bodyPr>
          <a:lstStyle/>
          <a:p>
            <a:r>
              <a:rPr lang="en-CA" dirty="0" smtClean="0"/>
              <a:t>This resource promotes student collaboration on multiple-choice questions: content + pedagogy + technology</a:t>
            </a:r>
            <a:endParaRPr lang="en-CA" dirty="0"/>
          </a:p>
        </p:txBody>
      </p:sp>
    </p:spTree>
    <p:extLst>
      <p:ext uri="{BB962C8B-B14F-4D97-AF65-F5344CB8AC3E}">
        <p14:creationId xmlns:p14="http://schemas.microsoft.com/office/powerpoint/2010/main" val="191970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01" y="1327425"/>
            <a:ext cx="8220144" cy="4558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a:spLocks noChangeArrowheads="1"/>
          </p:cNvSpPr>
          <p:nvPr/>
        </p:nvSpPr>
        <p:spPr bwMode="auto">
          <a:xfrm>
            <a:off x="424353" y="223838"/>
            <a:ext cx="75474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4</a:t>
            </a:r>
            <a:endParaRPr lang="en-US" sz="3200" b="1" dirty="0">
              <a:solidFill>
                <a:schemeClr val="bg1"/>
              </a:solidFill>
              <a:latin typeface="Arial" pitchFamily="34" charset="0"/>
              <a:cs typeface="Arial" pitchFamily="34" charset="0"/>
            </a:endParaRPr>
          </a:p>
        </p:txBody>
      </p:sp>
      <p:sp>
        <p:nvSpPr>
          <p:cNvPr id="2" name="Rectangle 1"/>
          <p:cNvSpPr/>
          <p:nvPr/>
        </p:nvSpPr>
        <p:spPr>
          <a:xfrm>
            <a:off x="1179095" y="5988072"/>
            <a:ext cx="7603958" cy="523220"/>
          </a:xfrm>
          <a:prstGeom prst="rect">
            <a:avLst/>
          </a:prstGeom>
        </p:spPr>
        <p:txBody>
          <a:bodyPr wrap="square">
            <a:spAutoFit/>
          </a:bodyPr>
          <a:lstStyle/>
          <a:p>
            <a:r>
              <a:rPr lang="en-CA" sz="2800" dirty="0">
                <a:hlinkClick r:id="rId3"/>
              </a:rPr>
              <a:t>http://scienceres-edcp-educ.sites.olt.ubc.ca</a:t>
            </a:r>
            <a:r>
              <a:rPr lang="en-CA" sz="2800" dirty="0" smtClean="0">
                <a:hlinkClick r:id="rId3"/>
              </a:rPr>
              <a:t>/</a:t>
            </a:r>
            <a:r>
              <a:rPr lang="en-CA" sz="2800" dirty="0" smtClean="0"/>
              <a:t> </a:t>
            </a:r>
            <a:endParaRPr lang="en-CA" sz="2800" dirty="0"/>
          </a:p>
        </p:txBody>
      </p:sp>
      <p:sp>
        <p:nvSpPr>
          <p:cNvPr id="3" name="Title 2"/>
          <p:cNvSpPr>
            <a:spLocks noGrp="1"/>
          </p:cNvSpPr>
          <p:nvPr>
            <p:ph type="title"/>
          </p:nvPr>
        </p:nvSpPr>
        <p:spPr>
          <a:xfrm>
            <a:off x="57803" y="159028"/>
            <a:ext cx="9065172" cy="1143000"/>
          </a:xfrm>
        </p:spPr>
        <p:txBody>
          <a:bodyPr/>
          <a:lstStyle/>
          <a:p>
            <a:r>
              <a:rPr lang="en-CA" b="1" dirty="0" smtClean="0"/>
              <a:t>Research-Based Resource for Teachers</a:t>
            </a:r>
            <a:endParaRPr lang="en-CA" b="1" dirty="0"/>
          </a:p>
        </p:txBody>
      </p:sp>
    </p:spTree>
    <p:extLst>
      <p:ext uri="{BB962C8B-B14F-4D97-AF65-F5344CB8AC3E}">
        <p14:creationId xmlns:p14="http://schemas.microsoft.com/office/powerpoint/2010/main" val="366657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424353" y="223838"/>
            <a:ext cx="75474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b="1" dirty="0" smtClean="0">
                <a:solidFill>
                  <a:schemeClr val="bg1"/>
                </a:solidFill>
              </a:rPr>
              <a:t>4</a:t>
            </a:r>
            <a:endParaRPr lang="en-US" sz="3200" b="1" dirty="0">
              <a:solidFill>
                <a:schemeClr val="bg1"/>
              </a:solidFill>
              <a:latin typeface="Arial" pitchFamily="34" charset="0"/>
              <a:cs typeface="Arial" pitchFamily="34" charset="0"/>
            </a:endParaRPr>
          </a:p>
        </p:txBody>
      </p:sp>
      <p:sp>
        <p:nvSpPr>
          <p:cNvPr id="2" name="Rectangle 1"/>
          <p:cNvSpPr/>
          <p:nvPr/>
        </p:nvSpPr>
        <p:spPr>
          <a:xfrm>
            <a:off x="57802" y="5988072"/>
            <a:ext cx="9035149" cy="461665"/>
          </a:xfrm>
          <a:prstGeom prst="rect">
            <a:avLst/>
          </a:prstGeom>
        </p:spPr>
        <p:txBody>
          <a:bodyPr wrap="square">
            <a:spAutoFit/>
          </a:bodyPr>
          <a:lstStyle/>
          <a:p>
            <a:pPr algn="ctr"/>
            <a:r>
              <a:rPr lang="en-CA" sz="2400" dirty="0">
                <a:hlinkClick r:id="rId3"/>
              </a:rPr>
              <a:t>https://</a:t>
            </a:r>
            <a:r>
              <a:rPr lang="en-CA" sz="2400" dirty="0" smtClean="0">
                <a:hlinkClick r:id="rId3"/>
              </a:rPr>
              <a:t>www.youtube.com/channel/UCHKp2Hd2k_dLjODXydn2-OA</a:t>
            </a:r>
            <a:r>
              <a:rPr lang="en-CA" sz="2400" dirty="0" smtClean="0"/>
              <a:t> </a:t>
            </a:r>
            <a:endParaRPr lang="en-CA" sz="2400" dirty="0"/>
          </a:p>
        </p:txBody>
      </p:sp>
      <p:sp>
        <p:nvSpPr>
          <p:cNvPr id="3" name="Title 2"/>
          <p:cNvSpPr>
            <a:spLocks noGrp="1"/>
          </p:cNvSpPr>
          <p:nvPr>
            <p:ph type="title"/>
          </p:nvPr>
        </p:nvSpPr>
        <p:spPr>
          <a:xfrm>
            <a:off x="57803" y="159028"/>
            <a:ext cx="9065172" cy="1143000"/>
          </a:xfrm>
        </p:spPr>
        <p:txBody>
          <a:bodyPr/>
          <a:lstStyle/>
          <a:p>
            <a:r>
              <a:rPr lang="en-CA" b="1" dirty="0" smtClean="0"/>
              <a:t>Research-Based Resource for Teachers</a:t>
            </a:r>
            <a:endParaRPr lang="en-CA" b="1" dirty="0"/>
          </a:p>
        </p:txBody>
      </p:sp>
      <p:pic>
        <p:nvPicPr>
          <p:cNvPr id="4" name="Picture 3">
            <a:hlinkClick r:id="rId3"/>
          </p:cNvPr>
          <p:cNvPicPr>
            <a:picLocks noChangeAspect="1"/>
          </p:cNvPicPr>
          <p:nvPr/>
        </p:nvPicPr>
        <p:blipFill>
          <a:blip r:embed="rId4"/>
          <a:stretch>
            <a:fillRect/>
          </a:stretch>
        </p:blipFill>
        <p:spPr>
          <a:xfrm>
            <a:off x="179512" y="1270926"/>
            <a:ext cx="8913440" cy="4318313"/>
          </a:xfrm>
          <a:prstGeom prst="rect">
            <a:avLst/>
          </a:prstGeom>
        </p:spPr>
      </p:pic>
    </p:spTree>
    <p:extLst>
      <p:ext uri="{BB962C8B-B14F-4D97-AF65-F5344CB8AC3E}">
        <p14:creationId xmlns:p14="http://schemas.microsoft.com/office/powerpoint/2010/main" val="4281716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CC08B6E-C15B-4848-A969-BAA7AD41D072}" type="slidenum">
              <a:rPr lang="en-US" altLang="en-US" smtClean="0"/>
              <a:pPr>
                <a:defRPr/>
              </a:pPr>
              <a:t>7</a:t>
            </a:fld>
            <a:endParaRPr lang="en-US" altLang="en-US"/>
          </a:p>
        </p:txBody>
      </p:sp>
      <p:sp>
        <p:nvSpPr>
          <p:cNvPr id="2" name="Rectangle 1"/>
          <p:cNvSpPr/>
          <p:nvPr/>
        </p:nvSpPr>
        <p:spPr>
          <a:xfrm>
            <a:off x="178675" y="5608170"/>
            <a:ext cx="8807669" cy="1015663"/>
          </a:xfrm>
          <a:prstGeom prst="rect">
            <a:avLst/>
          </a:prstGeom>
        </p:spPr>
        <p:txBody>
          <a:bodyPr wrap="square">
            <a:spAutoFit/>
          </a:bodyPr>
          <a:lstStyle/>
          <a:p>
            <a:r>
              <a:rPr lang="en-CA" sz="2000" dirty="0" smtClean="0">
                <a:latin typeface="Segoe UI" panose="020B0502040204020203" pitchFamily="34" charset="0"/>
              </a:rPr>
              <a:t>[M</a:t>
            </a:r>
            <a:r>
              <a:rPr lang="en-CA" sz="2000" dirty="0">
                <a:latin typeface="Segoe UI" panose="020B0502040204020203" pitchFamily="34" charset="0"/>
              </a:rPr>
              <a:t>. Milner-Bolotin, "Rethinking technology-enhanced physics teacher education: From theory to practice", </a:t>
            </a:r>
            <a:r>
              <a:rPr lang="en-CA" sz="2000" i="1" dirty="0">
                <a:latin typeface="Segoe UI" panose="020B0502040204020203" pitchFamily="34" charset="0"/>
              </a:rPr>
              <a:t>Canadian Journal of Science, Mathematics and Technology Education, </a:t>
            </a:r>
            <a:r>
              <a:rPr lang="en-CA" sz="2000" b="1" dirty="0">
                <a:latin typeface="Segoe UI" panose="020B0502040204020203" pitchFamily="34" charset="0"/>
              </a:rPr>
              <a:t>16</a:t>
            </a:r>
            <a:r>
              <a:rPr lang="en-CA" sz="2000" dirty="0">
                <a:latin typeface="Segoe UI" panose="020B0502040204020203" pitchFamily="34" charset="0"/>
              </a:rPr>
              <a:t>, 284-295 (2016</a:t>
            </a:r>
            <a:r>
              <a:rPr lang="en-CA" sz="2000" dirty="0" smtClean="0">
                <a:latin typeface="Segoe UI" panose="020B0502040204020203" pitchFamily="34" charset="0"/>
              </a:rPr>
              <a:t>).] </a:t>
            </a:r>
            <a:endParaRPr lang="en-CA" sz="2000" dirty="0"/>
          </a:p>
        </p:txBody>
      </p:sp>
      <p:pic>
        <p:nvPicPr>
          <p:cNvPr id="3" name="Picture 2"/>
          <p:cNvPicPr>
            <a:picLocks noChangeAspect="1"/>
          </p:cNvPicPr>
          <p:nvPr/>
        </p:nvPicPr>
        <p:blipFill rotWithShape="1">
          <a:blip r:embed="rId3"/>
          <a:srcRect r="2605"/>
          <a:stretch/>
        </p:blipFill>
        <p:spPr>
          <a:xfrm>
            <a:off x="105103" y="487226"/>
            <a:ext cx="8849711" cy="4875305"/>
          </a:xfrm>
          <a:prstGeom prst="flowChartDocument">
            <a:avLst/>
          </a:prstGeom>
          <a:ln>
            <a:solidFill>
              <a:schemeClr val="tx1"/>
            </a:solidFill>
          </a:ln>
        </p:spPr>
      </p:pic>
    </p:spTree>
    <p:extLst>
      <p:ext uri="{BB962C8B-B14F-4D97-AF65-F5344CB8AC3E}">
        <p14:creationId xmlns:p14="http://schemas.microsoft.com/office/powerpoint/2010/main" val="2091409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61938" y="252794"/>
            <a:ext cx="8621712" cy="6465888"/>
          </a:xfrm>
        </p:spPr>
      </p:pic>
      <p:sp>
        <p:nvSpPr>
          <p:cNvPr id="61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2FF5D7-28E5-475E-B37C-C673C64E2B19}" type="slidenum">
              <a:rPr lang="en-US" altLang="en-US" sz="1200" smtClean="0">
                <a:solidFill>
                  <a:srgbClr val="898989"/>
                </a:solidFill>
              </a:rPr>
              <a:pPr>
                <a:spcBef>
                  <a:spcPct val="0"/>
                </a:spcBef>
                <a:buFontTx/>
                <a:buNone/>
              </a:pPr>
              <a:t>8</a:t>
            </a:fld>
            <a:endParaRPr lang="en-US" altLang="en-US" sz="1200" smtClean="0">
              <a:solidFill>
                <a:srgbClr val="898989"/>
              </a:solidFill>
            </a:endParaRPr>
          </a:p>
        </p:txBody>
      </p:sp>
      <p:grpSp>
        <p:nvGrpSpPr>
          <p:cNvPr id="6" name="Group 5"/>
          <p:cNvGrpSpPr>
            <a:grpSpLocks/>
          </p:cNvGrpSpPr>
          <p:nvPr/>
        </p:nvGrpSpPr>
        <p:grpSpPr bwMode="auto">
          <a:xfrm>
            <a:off x="4782371" y="3739273"/>
            <a:ext cx="4059237" cy="2943225"/>
            <a:chOff x="1017326" y="3148350"/>
            <a:chExt cx="4059044" cy="2943922"/>
          </a:xfrm>
        </p:grpSpPr>
        <p:sp>
          <p:nvSpPr>
            <p:cNvPr id="5" name="Horizontal Scroll 4"/>
            <p:cNvSpPr/>
            <p:nvPr/>
          </p:nvSpPr>
          <p:spPr>
            <a:xfrm>
              <a:off x="1017326" y="3148350"/>
              <a:ext cx="4059044" cy="294392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 name="TextBox 1"/>
            <p:cNvSpPr txBox="1"/>
            <p:nvPr/>
          </p:nvSpPr>
          <p:spPr>
            <a:xfrm>
              <a:off x="1572706" y="3670159"/>
              <a:ext cx="3278031" cy="19387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en-CA" sz="2400" dirty="0">
                  <a:latin typeface="Lucida Handwriting" panose="03010101010101010101" pitchFamily="66" charset="0"/>
                </a:rPr>
                <a:t>Does technology presence guarantee improved student learning?</a:t>
              </a:r>
            </a:p>
          </p:txBody>
        </p:sp>
      </p:grpSp>
    </p:spTree>
    <p:extLst>
      <p:ext uri="{BB962C8B-B14F-4D97-AF65-F5344CB8AC3E}">
        <p14:creationId xmlns:p14="http://schemas.microsoft.com/office/powerpoint/2010/main" val="3468156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ชุดรูปแบบของ Office">
  <a:themeElements>
    <a:clrScheme name="สำนักงา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สำนักงา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สำนักงา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1789</TotalTime>
  <Words>266</Words>
  <Application>Microsoft Office PowerPoint</Application>
  <PresentationFormat>On-screen Show (4:3)</PresentationFormat>
  <Paragraphs>44</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Angsana New</vt:lpstr>
      <vt:lpstr>Arial</vt:lpstr>
      <vt:lpstr>Calibri</vt:lpstr>
      <vt:lpstr>Cordia New</vt:lpstr>
      <vt:lpstr>Lucida Handwriting</vt:lpstr>
      <vt:lpstr>Segoe UI</vt:lpstr>
      <vt:lpstr>ชุดรูปแบบของ Office</vt:lpstr>
      <vt:lpstr>PowerPoint Presentation</vt:lpstr>
      <vt:lpstr>Question Title</vt:lpstr>
      <vt:lpstr>Question Title</vt:lpstr>
      <vt:lpstr>Question Title</vt:lpstr>
      <vt:lpstr>Research-Based Resource for Teachers</vt:lpstr>
      <vt:lpstr>Research-Based Resource for Teachers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Davor Egersdorfer</dc:creator>
  <cp:lastModifiedBy>Marina Milner-Bolotin</cp:lastModifiedBy>
  <cp:revision>65</cp:revision>
  <dcterms:created xsi:type="dcterms:W3CDTF">2015-04-21T23:12:31Z</dcterms:created>
  <dcterms:modified xsi:type="dcterms:W3CDTF">2017-02-16T23:40:38Z</dcterms:modified>
</cp:coreProperties>
</file>